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3" r:id="rId10"/>
    <p:sldId id="262" r:id="rId11"/>
    <p:sldId id="267" r:id="rId12"/>
    <p:sldId id="266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F07A9-3EB0-42BE-BEBB-A1AFC1DF85A6}" v="8" dt="2019-10-30T02:16:35.287"/>
    <p1510:client id="{0F1C3A07-C164-42D7-8564-C1685058A7F4}" v="210" dt="2019-10-24T02:07:42.959"/>
    <p1510:client id="{1C4EDB51-D145-423F-B21E-9E8FCB50283E}" v="18" dt="2019-10-30T02:29:40.203"/>
    <p1510:client id="{2F502960-B3B0-4D93-B3FD-90EF9981148A}" v="1197" dt="2019-10-30T04:04:26.037"/>
    <p1510:client id="{7E8C3289-B6C4-45EE-8740-5CA33441D4C6}" v="363" dt="2019-10-26T20:39:38.884"/>
    <p1510:client id="{958BBD9C-26A4-4273-9266-6B47A8174601}" v="2587" dt="2019-10-27T04:48:22.665"/>
    <p1510:client id="{9C1903EB-AB19-43D5-A511-893313DA6965}" v="60" dt="2019-10-26T20:40:55.372"/>
    <p1510:client id="{AF5135C4-5C3D-4A3A-95D6-27B009009F58}" v="45" dt="2019-10-30T02:08:35.317"/>
    <p1510:client id="{F3A4D770-77F7-458C-9B28-26BCCFC615A8}" v="1" dt="2019-10-24T02:15:05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EBDAEB-C76C-492E-BF96-F0D22363D5A1}" type="doc">
      <dgm:prSet loTypeId="urn:microsoft.com/office/officeart/2005/8/layout/chevron2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MX"/>
        </a:p>
      </dgm:t>
    </dgm:pt>
    <dgm:pt modelId="{732299D7-2582-4AA2-996B-13264338DDB9}">
      <dgm:prSet phldrT="[Texto]" phldr="0"/>
      <dgm:spPr/>
      <dgm:t>
        <a:bodyPr/>
        <a:lstStyle/>
        <a:p>
          <a:pPr rtl="0"/>
          <a:r>
            <a:rPr lang="es-MX" b="1" i="0" u="none" strike="noStrike" cap="none" baseline="0" noProof="0">
              <a:solidFill>
                <a:schemeClr val="tx1"/>
              </a:solidFill>
              <a:latin typeface="Calibri Light"/>
              <a:cs typeface="Calibri Light"/>
            </a:rPr>
            <a:t>Gestor de arranque mínimo</a:t>
          </a:r>
        </a:p>
      </dgm:t>
    </dgm:pt>
    <dgm:pt modelId="{2235A86E-007E-4D0C-8E16-628C4394126E}" type="parTrans" cxnId="{DED11923-B35B-47CC-8B83-5BC3B915AE0A}">
      <dgm:prSet/>
      <dgm:spPr/>
      <dgm:t>
        <a:bodyPr/>
        <a:lstStyle/>
        <a:p>
          <a:endParaRPr lang="es-MX"/>
        </a:p>
      </dgm:t>
    </dgm:pt>
    <dgm:pt modelId="{0FB6B3D5-F6BE-4C7D-BDF8-01B69E1E5B60}" type="sibTrans" cxnId="{DED11923-B35B-47CC-8B83-5BC3B915AE0A}">
      <dgm:prSet/>
      <dgm:spPr/>
      <dgm:t>
        <a:bodyPr/>
        <a:lstStyle/>
        <a:p>
          <a:endParaRPr lang="es-MX"/>
        </a:p>
      </dgm:t>
    </dgm:pt>
    <dgm:pt modelId="{C712946E-8DAD-4C20-85BF-9748BB93E7B6}">
      <dgm:prSet phldrT="[Texto]" phldr="0"/>
      <dgm:spPr/>
      <dgm:t>
        <a:bodyPr/>
        <a:lstStyle/>
        <a:p>
          <a:r>
            <a:rPr lang="es-MX" b="0">
              <a:latin typeface="Calibri Light"/>
              <a:cs typeface="Arial"/>
            </a:rPr>
            <a:t>Reloj</a:t>
          </a:r>
        </a:p>
      </dgm:t>
    </dgm:pt>
    <dgm:pt modelId="{E9532DED-8013-45AA-8495-4360D7477C09}" type="parTrans" cxnId="{D67684BC-1DF2-41E1-B2DF-78C7D0DB4179}">
      <dgm:prSet/>
      <dgm:spPr/>
      <dgm:t>
        <a:bodyPr/>
        <a:lstStyle/>
        <a:p>
          <a:endParaRPr lang="es-MX"/>
        </a:p>
      </dgm:t>
    </dgm:pt>
    <dgm:pt modelId="{58181836-9608-4FEC-A296-B8D22B52BA04}" type="sibTrans" cxnId="{D67684BC-1DF2-41E1-B2DF-78C7D0DB4179}">
      <dgm:prSet/>
      <dgm:spPr/>
      <dgm:t>
        <a:bodyPr/>
        <a:lstStyle/>
        <a:p>
          <a:endParaRPr lang="es-MX"/>
        </a:p>
      </dgm:t>
    </dgm:pt>
    <dgm:pt modelId="{A96E58BF-9CE0-4E57-B792-2666537B9E70}">
      <dgm:prSet phldr="0"/>
      <dgm:spPr/>
      <dgm:t>
        <a:bodyPr/>
        <a:lstStyle/>
        <a:p>
          <a:pPr rtl="0"/>
          <a:r>
            <a:rPr lang="es-MX" b="0">
              <a:latin typeface="Calibri Light"/>
              <a:cs typeface="Arial"/>
            </a:rPr>
            <a:t>Memoria</a:t>
          </a:r>
        </a:p>
      </dgm:t>
    </dgm:pt>
    <dgm:pt modelId="{57285D9C-E292-44D1-9C26-921AFA718644}" type="parTrans" cxnId="{543E901F-599C-4B5C-B618-AB79BDECB11C}">
      <dgm:prSet/>
      <dgm:spPr/>
    </dgm:pt>
    <dgm:pt modelId="{2A53B7BB-6E5C-42E0-B39D-71EA9AE194BF}" type="sibTrans" cxnId="{543E901F-599C-4B5C-B618-AB79BDECB11C}">
      <dgm:prSet/>
      <dgm:spPr/>
    </dgm:pt>
    <dgm:pt modelId="{1E97785E-DF68-4D29-BD61-5735EBB7A2B6}">
      <dgm:prSet phldr="0"/>
      <dgm:spPr/>
      <dgm:t>
        <a:bodyPr/>
        <a:lstStyle/>
        <a:p>
          <a:r>
            <a:rPr lang="es-MX" b="0">
              <a:latin typeface="Calibri Light"/>
              <a:cs typeface="Arial"/>
            </a:rPr>
            <a:t>Procesador</a:t>
          </a:r>
        </a:p>
      </dgm:t>
    </dgm:pt>
    <dgm:pt modelId="{B41D10EB-8CA8-44E5-BA6D-780A611D5B72}" type="parTrans" cxnId="{5A680E03-C7B1-4A92-876C-5DEBC6FBE740}">
      <dgm:prSet/>
      <dgm:spPr/>
    </dgm:pt>
    <dgm:pt modelId="{98302B63-FC00-40D6-A25E-2A3F39A254CA}" type="sibTrans" cxnId="{5A680E03-C7B1-4A92-876C-5DEBC6FBE740}">
      <dgm:prSet/>
      <dgm:spPr/>
    </dgm:pt>
    <dgm:pt modelId="{9688D30A-9578-4DC3-8ED3-13C9C0A15F2B}" type="pres">
      <dgm:prSet presAssocID="{DBEBDAEB-C76C-492E-BF96-F0D22363D5A1}" presName="linearFlow" presStyleCnt="0">
        <dgm:presLayoutVars>
          <dgm:dir/>
          <dgm:animLvl val="lvl"/>
          <dgm:resizeHandles val="exact"/>
        </dgm:presLayoutVars>
      </dgm:prSet>
      <dgm:spPr/>
    </dgm:pt>
    <dgm:pt modelId="{D1084126-6069-48A4-A963-C370ED502BAC}" type="pres">
      <dgm:prSet presAssocID="{732299D7-2582-4AA2-996B-13264338DDB9}" presName="composite" presStyleCnt="0"/>
      <dgm:spPr/>
    </dgm:pt>
    <dgm:pt modelId="{AA4486D7-983A-46C4-B655-E9B7DEF080B1}" type="pres">
      <dgm:prSet presAssocID="{732299D7-2582-4AA2-996B-13264338DDB9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BA30650F-E3C3-4E93-9EA5-D71E8700302E}" type="pres">
      <dgm:prSet presAssocID="{732299D7-2582-4AA2-996B-13264338DDB9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A680E03-C7B1-4A92-876C-5DEBC6FBE740}" srcId="{732299D7-2582-4AA2-996B-13264338DDB9}" destId="{1E97785E-DF68-4D29-BD61-5735EBB7A2B6}" srcOrd="0" destOrd="0" parTransId="{B41D10EB-8CA8-44E5-BA6D-780A611D5B72}" sibTransId="{98302B63-FC00-40D6-A25E-2A3F39A254CA}"/>
    <dgm:cxn modelId="{3FC9A911-EEEA-4124-BF20-B775FCA2918D}" type="presOf" srcId="{1E97785E-DF68-4D29-BD61-5735EBB7A2B6}" destId="{BA30650F-E3C3-4E93-9EA5-D71E8700302E}" srcOrd="0" destOrd="0" presId="urn:microsoft.com/office/officeart/2005/8/layout/chevron2"/>
    <dgm:cxn modelId="{9B955B16-E5A0-411B-8C9B-45DB03A41877}" type="presOf" srcId="{C712946E-8DAD-4C20-85BF-9748BB93E7B6}" destId="{BA30650F-E3C3-4E93-9EA5-D71E8700302E}" srcOrd="0" destOrd="1" presId="urn:microsoft.com/office/officeart/2005/8/layout/chevron2"/>
    <dgm:cxn modelId="{543E901F-599C-4B5C-B618-AB79BDECB11C}" srcId="{732299D7-2582-4AA2-996B-13264338DDB9}" destId="{A96E58BF-9CE0-4E57-B792-2666537B9E70}" srcOrd="2" destOrd="0" parTransId="{57285D9C-E292-44D1-9C26-921AFA718644}" sibTransId="{2A53B7BB-6E5C-42E0-B39D-71EA9AE194BF}"/>
    <dgm:cxn modelId="{DED11923-B35B-47CC-8B83-5BC3B915AE0A}" srcId="{DBEBDAEB-C76C-492E-BF96-F0D22363D5A1}" destId="{732299D7-2582-4AA2-996B-13264338DDB9}" srcOrd="0" destOrd="0" parTransId="{2235A86E-007E-4D0C-8E16-628C4394126E}" sibTransId="{0FB6B3D5-F6BE-4C7D-BDF8-01B69E1E5B60}"/>
    <dgm:cxn modelId="{FF259750-D635-4588-93FB-B46BC8F21D81}" type="presOf" srcId="{A96E58BF-9CE0-4E57-B792-2666537B9E70}" destId="{BA30650F-E3C3-4E93-9EA5-D71E8700302E}" srcOrd="0" destOrd="2" presId="urn:microsoft.com/office/officeart/2005/8/layout/chevron2"/>
    <dgm:cxn modelId="{D67684BC-1DF2-41E1-B2DF-78C7D0DB4179}" srcId="{732299D7-2582-4AA2-996B-13264338DDB9}" destId="{C712946E-8DAD-4C20-85BF-9748BB93E7B6}" srcOrd="1" destOrd="0" parTransId="{E9532DED-8013-45AA-8495-4360D7477C09}" sibTransId="{58181836-9608-4FEC-A296-B8D22B52BA04}"/>
    <dgm:cxn modelId="{B7D59DDC-852E-4661-9846-82628CF5FC0F}" type="presOf" srcId="{DBEBDAEB-C76C-492E-BF96-F0D22363D5A1}" destId="{9688D30A-9578-4DC3-8ED3-13C9C0A15F2B}" srcOrd="0" destOrd="0" presId="urn:microsoft.com/office/officeart/2005/8/layout/chevron2"/>
    <dgm:cxn modelId="{922AD0EB-1519-442D-99B3-D6C58991E5A5}" type="presOf" srcId="{732299D7-2582-4AA2-996B-13264338DDB9}" destId="{AA4486D7-983A-46C4-B655-E9B7DEF080B1}" srcOrd="0" destOrd="0" presId="urn:microsoft.com/office/officeart/2005/8/layout/chevron2"/>
    <dgm:cxn modelId="{912E0230-6F9F-446D-93F9-A717DAD49666}" type="presParOf" srcId="{9688D30A-9578-4DC3-8ED3-13C9C0A15F2B}" destId="{D1084126-6069-48A4-A963-C370ED502BAC}" srcOrd="0" destOrd="0" presId="urn:microsoft.com/office/officeart/2005/8/layout/chevron2"/>
    <dgm:cxn modelId="{8577D769-8593-461F-BF9D-40A9D110753F}" type="presParOf" srcId="{D1084126-6069-48A4-A963-C370ED502BAC}" destId="{AA4486D7-983A-46C4-B655-E9B7DEF080B1}" srcOrd="0" destOrd="0" presId="urn:microsoft.com/office/officeart/2005/8/layout/chevron2"/>
    <dgm:cxn modelId="{77500AA6-15B2-456D-8312-C70841E090B9}" type="presParOf" srcId="{D1084126-6069-48A4-A963-C370ED502BAC}" destId="{BA30650F-E3C3-4E93-9EA5-D71E870030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450C-0311-4F54-A1DE-BE6D9C8FA43B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0D9B221B-F3DF-42E8-BFD8-A3E25501A51A}">
      <dgm:prSet phldrT="[Texto]" phldr="0"/>
      <dgm:spPr/>
      <dgm:t>
        <a:bodyPr/>
        <a:lstStyle/>
        <a:p>
          <a:pPr rtl="0"/>
          <a:r>
            <a:rPr lang="es-MX" b="1">
              <a:latin typeface="Calibri Light" panose="020F0302020204030204"/>
            </a:rPr>
            <a:t>Ventajas</a:t>
          </a:r>
          <a:endParaRPr lang="es-MX" b="1"/>
        </a:p>
      </dgm:t>
    </dgm:pt>
    <dgm:pt modelId="{AC44CB0D-142F-4075-8DD8-60D18F0E8F3E}" type="parTrans" cxnId="{BE9DAEB8-B852-4F5E-AB91-229548147B99}">
      <dgm:prSet/>
      <dgm:spPr/>
      <dgm:t>
        <a:bodyPr/>
        <a:lstStyle/>
        <a:p>
          <a:endParaRPr lang="es-MX"/>
        </a:p>
      </dgm:t>
    </dgm:pt>
    <dgm:pt modelId="{1C5E8C37-377C-4B32-A777-57D7F45C966B}" type="sibTrans" cxnId="{BE9DAEB8-B852-4F5E-AB91-229548147B99}">
      <dgm:prSet/>
      <dgm:spPr/>
      <dgm:t>
        <a:bodyPr/>
        <a:lstStyle/>
        <a:p>
          <a:endParaRPr lang="es-MX"/>
        </a:p>
      </dgm:t>
    </dgm:pt>
    <dgm:pt modelId="{813EF66A-0741-4086-B607-3E75FA97A8EE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Hace más fácil escribir drivers de dispositivo para los periféricos</a:t>
          </a:r>
          <a:endParaRPr lang="es-MX"/>
        </a:p>
      </dgm:t>
    </dgm:pt>
    <dgm:pt modelId="{B6A3C75B-46CF-47A4-8A1F-EFE30CFBA111}" type="parTrans" cxnId="{DC2FFAC1-F39E-4E23-A1EB-91A5B2CD7065}">
      <dgm:prSet/>
      <dgm:spPr/>
      <dgm:t>
        <a:bodyPr/>
        <a:lstStyle/>
        <a:p>
          <a:endParaRPr lang="es-MX"/>
        </a:p>
      </dgm:t>
    </dgm:pt>
    <dgm:pt modelId="{9293A817-B57A-4C83-8269-06B005D059B4}" type="sibTrans" cxnId="{DC2FFAC1-F39E-4E23-A1EB-91A5B2CD7065}">
      <dgm:prSet/>
      <dgm:spPr/>
      <dgm:t>
        <a:bodyPr/>
        <a:lstStyle/>
        <a:p>
          <a:endParaRPr lang="es-MX"/>
        </a:p>
      </dgm:t>
    </dgm:pt>
    <dgm:pt modelId="{5802ABC5-4078-4E43-9CF0-E82EE8CE80A8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El resultado es, a menudo, más rápido en velocidad de ejecución</a:t>
          </a:r>
          <a:endParaRPr lang="es-MX"/>
        </a:p>
      </dgm:t>
    </dgm:pt>
    <dgm:pt modelId="{459D8B35-E058-4591-8511-941055845A15}" type="parTrans" cxnId="{1D7B7E9D-3AA7-4FBA-90C2-5F822B76621A}">
      <dgm:prSet/>
      <dgm:spPr/>
      <dgm:t>
        <a:bodyPr/>
        <a:lstStyle/>
        <a:p>
          <a:endParaRPr lang="es-MX"/>
        </a:p>
      </dgm:t>
    </dgm:pt>
    <dgm:pt modelId="{6793BBAD-93BE-4B33-99EF-0CB2F9B3CAB3}" type="sibTrans" cxnId="{1D7B7E9D-3AA7-4FBA-90C2-5F822B76621A}">
      <dgm:prSet/>
      <dgm:spPr/>
      <dgm:t>
        <a:bodyPr/>
        <a:lstStyle/>
        <a:p>
          <a:endParaRPr lang="es-MX"/>
        </a:p>
      </dgm:t>
    </dgm:pt>
    <dgm:pt modelId="{9D5C88E8-8A88-4DC9-9F91-F2D8DF7EB94A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Permite reducir el consumo de energía y recursos del sistema</a:t>
          </a:r>
        </a:p>
      </dgm:t>
    </dgm:pt>
    <dgm:pt modelId="{51F217F3-AEC9-40F0-BF8B-2E0CF98E14F0}" type="parTrans" cxnId="{E797EB01-CC05-4E90-9644-3877761352B5}">
      <dgm:prSet/>
      <dgm:spPr/>
    </dgm:pt>
    <dgm:pt modelId="{83A67FB2-EE11-42BB-A2CA-325869ADFB19}" type="sibTrans" cxnId="{E797EB01-CC05-4E90-9644-3877761352B5}">
      <dgm:prSet/>
      <dgm:spPr/>
    </dgm:pt>
    <dgm:pt modelId="{04F6140C-CA40-4B21-960B-5752CC28FB49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Es más fácil cumplir objetivos de ejecución difíciles en tiempo real.</a:t>
          </a:r>
        </a:p>
      </dgm:t>
    </dgm:pt>
    <dgm:pt modelId="{C2F0B9C1-1F92-41D8-8FA8-6B285D839301}" type="parTrans" cxnId="{C6F64A9D-5B25-433B-9B6F-E89C07F24E0F}">
      <dgm:prSet/>
      <dgm:spPr/>
    </dgm:pt>
    <dgm:pt modelId="{9D9D2151-F2DD-434E-BD8E-F4DB04BCEEB8}" type="sibTrans" cxnId="{C6F64A9D-5B25-433B-9B6F-E89C07F24E0F}">
      <dgm:prSet/>
      <dgm:spPr/>
    </dgm:pt>
    <dgm:pt modelId="{CB4B5DBE-77DD-468B-ABCD-6088214D929E}">
      <dgm:prSet phldr="0"/>
      <dgm:spPr/>
      <dgm:t>
        <a:bodyPr/>
        <a:lstStyle/>
        <a:p>
          <a:r>
            <a:rPr lang="es-MX" b="1">
              <a:latin typeface="Calibri Light" panose="020F0302020204030204"/>
            </a:rPr>
            <a:t>Desventajas</a:t>
          </a:r>
        </a:p>
      </dgm:t>
    </dgm:pt>
    <dgm:pt modelId="{3595B7CB-BB37-43C1-98B6-3BADA90442E9}" type="parTrans" cxnId="{2F1FF217-7B59-4F70-B31E-EC3655761828}">
      <dgm:prSet/>
      <dgm:spPr/>
    </dgm:pt>
    <dgm:pt modelId="{082BF8C7-F6BC-4E83-B3AB-6E937DC5CF46}" type="sibTrans" cxnId="{2F1FF217-7B59-4F70-B31E-EC3655761828}">
      <dgm:prSet/>
      <dgm:spPr/>
    </dgm:pt>
    <dgm:pt modelId="{6DF29A6E-41E5-4DB5-A4EC-EBF0F49BC7C1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Se deben escribir casi todos los dirvers de dispositivos para el sistema</a:t>
          </a:r>
        </a:p>
      </dgm:t>
    </dgm:pt>
    <dgm:pt modelId="{32DC2043-A0A0-44A2-80C3-35B1A9ED8EF6}" type="parTrans" cxnId="{2ED76732-3B4E-44C1-8234-CA789427A46B}">
      <dgm:prSet/>
      <dgm:spPr/>
    </dgm:pt>
    <dgm:pt modelId="{27211494-4D5C-48A5-9BB1-B9DE793B427F}" type="sibTrans" cxnId="{2ED76732-3B4E-44C1-8234-CA789427A46B}">
      <dgm:prSet/>
      <dgm:spPr/>
    </dgm:pt>
    <dgm:pt modelId="{4B271A28-6F4E-4D9B-9A7F-6B69810B0164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La concurrencia es más difícil de implementar</a:t>
          </a:r>
        </a:p>
      </dgm:t>
    </dgm:pt>
    <dgm:pt modelId="{47B7B816-2AB5-44CE-8DFC-56945C868B2B}" type="parTrans" cxnId="{29187A8B-2EED-49FD-BD79-5DC8DF8FD95A}">
      <dgm:prSet/>
      <dgm:spPr/>
    </dgm:pt>
    <dgm:pt modelId="{FDB20648-8AE2-43B0-BEBB-82A2D9EED307}" type="sibTrans" cxnId="{29187A8B-2EED-49FD-BD79-5DC8DF8FD95A}">
      <dgm:prSet/>
      <dgm:spPr/>
    </dgm:pt>
    <dgm:pt modelId="{7AB36B60-F304-4860-A326-9E10260AC3E7}">
      <dgm:prSet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La depuración puede ser más complicada de llevar a cabo</a:t>
          </a:r>
        </a:p>
      </dgm:t>
    </dgm:pt>
    <dgm:pt modelId="{175FB370-E4D8-4560-9947-7C5FBBB2866C}" type="parTrans" cxnId="{F2B2B79A-21F9-4F6D-ACC1-9E037DFA8E64}">
      <dgm:prSet/>
      <dgm:spPr/>
    </dgm:pt>
    <dgm:pt modelId="{29377174-9F7C-4D34-A805-A76C06E2DC25}" type="sibTrans" cxnId="{F2B2B79A-21F9-4F6D-ACC1-9E037DFA8E64}">
      <dgm:prSet/>
      <dgm:spPr/>
    </dgm:pt>
    <dgm:pt modelId="{07BE2D86-E3BE-43BC-BFA3-7C083B0323C6}" type="pres">
      <dgm:prSet presAssocID="{CD6C450C-0311-4F54-A1DE-BE6D9C8FA43B}" presName="linear" presStyleCnt="0">
        <dgm:presLayoutVars>
          <dgm:dir/>
          <dgm:animLvl val="lvl"/>
          <dgm:resizeHandles val="exact"/>
        </dgm:presLayoutVars>
      </dgm:prSet>
      <dgm:spPr/>
    </dgm:pt>
    <dgm:pt modelId="{F78447CD-DB5E-4762-ACB7-9455BCA53F5A}" type="pres">
      <dgm:prSet presAssocID="{0D9B221B-F3DF-42E8-BFD8-A3E25501A51A}" presName="parentLin" presStyleCnt="0"/>
      <dgm:spPr/>
    </dgm:pt>
    <dgm:pt modelId="{E5C6528C-337B-4CDF-BEC1-A63C39D7750F}" type="pres">
      <dgm:prSet presAssocID="{0D9B221B-F3DF-42E8-BFD8-A3E25501A51A}" presName="parentLeftMargin" presStyleLbl="node1" presStyleIdx="0" presStyleCnt="2"/>
      <dgm:spPr/>
    </dgm:pt>
    <dgm:pt modelId="{0B0BB75D-526F-4916-B715-2CB17F36F75E}" type="pres">
      <dgm:prSet presAssocID="{0D9B221B-F3DF-42E8-BFD8-A3E25501A51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85D8E0-B703-40A8-A7BB-2A52B21ACEF9}" type="pres">
      <dgm:prSet presAssocID="{0D9B221B-F3DF-42E8-BFD8-A3E25501A51A}" presName="negativeSpace" presStyleCnt="0"/>
      <dgm:spPr/>
    </dgm:pt>
    <dgm:pt modelId="{A192DDBF-7394-4C3E-AC47-46137B103B70}" type="pres">
      <dgm:prSet presAssocID="{0D9B221B-F3DF-42E8-BFD8-A3E25501A51A}" presName="childText" presStyleLbl="conFgAcc1" presStyleIdx="0" presStyleCnt="2">
        <dgm:presLayoutVars>
          <dgm:bulletEnabled val="1"/>
        </dgm:presLayoutVars>
      </dgm:prSet>
      <dgm:spPr/>
    </dgm:pt>
    <dgm:pt modelId="{B12CF1B5-4360-4E50-AF18-91C0E42E0D71}" type="pres">
      <dgm:prSet presAssocID="{1C5E8C37-377C-4B32-A777-57D7F45C966B}" presName="spaceBetweenRectangles" presStyleCnt="0"/>
      <dgm:spPr/>
    </dgm:pt>
    <dgm:pt modelId="{7FC513D7-5E04-43BF-8686-C406F5936BF1}" type="pres">
      <dgm:prSet presAssocID="{CB4B5DBE-77DD-468B-ABCD-6088214D929E}" presName="parentLin" presStyleCnt="0"/>
      <dgm:spPr/>
    </dgm:pt>
    <dgm:pt modelId="{E84F7B26-3616-4872-8D1E-90008B682F29}" type="pres">
      <dgm:prSet presAssocID="{CB4B5DBE-77DD-468B-ABCD-6088214D929E}" presName="parentLeftMargin" presStyleLbl="node1" presStyleIdx="0" presStyleCnt="2"/>
      <dgm:spPr/>
    </dgm:pt>
    <dgm:pt modelId="{D7A79A8A-77AA-4E13-8DD4-6FFBEEB48021}" type="pres">
      <dgm:prSet presAssocID="{CB4B5DBE-77DD-468B-ABCD-6088214D92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FAC5AAB-2668-442B-9B0C-A44CE682A84C}" type="pres">
      <dgm:prSet presAssocID="{CB4B5DBE-77DD-468B-ABCD-6088214D929E}" presName="negativeSpace" presStyleCnt="0"/>
      <dgm:spPr/>
    </dgm:pt>
    <dgm:pt modelId="{1585C320-AA74-4582-A826-B99AF58B9825}" type="pres">
      <dgm:prSet presAssocID="{CB4B5DBE-77DD-468B-ABCD-6088214D92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97EB01-CC05-4E90-9644-3877761352B5}" srcId="{0D9B221B-F3DF-42E8-BFD8-A3E25501A51A}" destId="{9D5C88E8-8A88-4DC9-9F91-F2D8DF7EB94A}" srcOrd="2" destOrd="0" parTransId="{51F217F3-AEC9-40F0-BF8B-2E0CF98E14F0}" sibTransId="{83A67FB2-EE11-42BB-A2CA-325869ADFB19}"/>
    <dgm:cxn modelId="{091BF009-5FEF-4CB6-9DD4-389A5B5303E3}" type="presOf" srcId="{6DF29A6E-41E5-4DB5-A4EC-EBF0F49BC7C1}" destId="{1585C320-AA74-4582-A826-B99AF58B9825}" srcOrd="0" destOrd="0" presId="urn:microsoft.com/office/officeart/2005/8/layout/list1"/>
    <dgm:cxn modelId="{2F1FF217-7B59-4F70-B31E-EC3655761828}" srcId="{CD6C450C-0311-4F54-A1DE-BE6D9C8FA43B}" destId="{CB4B5DBE-77DD-468B-ABCD-6088214D929E}" srcOrd="1" destOrd="0" parTransId="{3595B7CB-BB37-43C1-98B6-3BADA90442E9}" sibTransId="{082BF8C7-F6BC-4E83-B3AB-6E937DC5CF46}"/>
    <dgm:cxn modelId="{24A8D31D-7077-4BCB-A2EC-D5BDCFE2E14F}" type="presOf" srcId="{0D9B221B-F3DF-42E8-BFD8-A3E25501A51A}" destId="{0B0BB75D-526F-4916-B715-2CB17F36F75E}" srcOrd="1" destOrd="0" presId="urn:microsoft.com/office/officeart/2005/8/layout/list1"/>
    <dgm:cxn modelId="{2ED76732-3B4E-44C1-8234-CA789427A46B}" srcId="{CB4B5DBE-77DD-468B-ABCD-6088214D929E}" destId="{6DF29A6E-41E5-4DB5-A4EC-EBF0F49BC7C1}" srcOrd="0" destOrd="0" parTransId="{32DC2043-A0A0-44A2-80C3-35B1A9ED8EF6}" sibTransId="{27211494-4D5C-48A5-9BB1-B9DE793B427F}"/>
    <dgm:cxn modelId="{D6105E5E-8C86-48F6-A2EC-BBFB0E683D6B}" type="presOf" srcId="{04F6140C-CA40-4B21-960B-5752CC28FB49}" destId="{A192DDBF-7394-4C3E-AC47-46137B103B70}" srcOrd="0" destOrd="3" presId="urn:microsoft.com/office/officeart/2005/8/layout/list1"/>
    <dgm:cxn modelId="{4C527343-E3B8-4A49-99F7-1800B3F7E296}" type="presOf" srcId="{0D9B221B-F3DF-42E8-BFD8-A3E25501A51A}" destId="{E5C6528C-337B-4CDF-BEC1-A63C39D7750F}" srcOrd="0" destOrd="0" presId="urn:microsoft.com/office/officeart/2005/8/layout/list1"/>
    <dgm:cxn modelId="{71508863-3886-4447-B809-BE4782146F81}" type="presOf" srcId="{CD6C450C-0311-4F54-A1DE-BE6D9C8FA43B}" destId="{07BE2D86-E3BE-43BC-BFA3-7C083B0323C6}" srcOrd="0" destOrd="0" presId="urn:microsoft.com/office/officeart/2005/8/layout/list1"/>
    <dgm:cxn modelId="{B74DCC65-3F17-4459-8D34-D3C9B5009CF9}" type="presOf" srcId="{4B271A28-6F4E-4D9B-9A7F-6B69810B0164}" destId="{1585C320-AA74-4582-A826-B99AF58B9825}" srcOrd="0" destOrd="1" presId="urn:microsoft.com/office/officeart/2005/8/layout/list1"/>
    <dgm:cxn modelId="{8ECADF6A-251B-4FBE-9B04-B8211BC3B53A}" type="presOf" srcId="{813EF66A-0741-4086-B607-3E75FA97A8EE}" destId="{A192DDBF-7394-4C3E-AC47-46137B103B70}" srcOrd="0" destOrd="0" presId="urn:microsoft.com/office/officeart/2005/8/layout/list1"/>
    <dgm:cxn modelId="{5117B54B-F5D0-4FC2-8FF8-D81873B52D00}" type="presOf" srcId="{CB4B5DBE-77DD-468B-ABCD-6088214D929E}" destId="{E84F7B26-3616-4872-8D1E-90008B682F29}" srcOrd="0" destOrd="0" presId="urn:microsoft.com/office/officeart/2005/8/layout/list1"/>
    <dgm:cxn modelId="{5518D04B-0AC9-45A1-80DB-650F55D9BB83}" type="presOf" srcId="{7AB36B60-F304-4860-A326-9E10260AC3E7}" destId="{1585C320-AA74-4582-A826-B99AF58B9825}" srcOrd="0" destOrd="2" presId="urn:microsoft.com/office/officeart/2005/8/layout/list1"/>
    <dgm:cxn modelId="{7CCBA074-1DBC-4A8D-99D8-31F5250DDBB8}" type="presOf" srcId="{CB4B5DBE-77DD-468B-ABCD-6088214D929E}" destId="{D7A79A8A-77AA-4E13-8DD4-6FFBEEB48021}" srcOrd="1" destOrd="0" presId="urn:microsoft.com/office/officeart/2005/8/layout/list1"/>
    <dgm:cxn modelId="{29187A8B-2EED-49FD-BD79-5DC8DF8FD95A}" srcId="{CB4B5DBE-77DD-468B-ABCD-6088214D929E}" destId="{4B271A28-6F4E-4D9B-9A7F-6B69810B0164}" srcOrd="1" destOrd="0" parTransId="{47B7B816-2AB5-44CE-8DFC-56945C868B2B}" sibTransId="{FDB20648-8AE2-43B0-BEBB-82A2D9EED307}"/>
    <dgm:cxn modelId="{F2B2B79A-21F9-4F6D-ACC1-9E037DFA8E64}" srcId="{CB4B5DBE-77DD-468B-ABCD-6088214D929E}" destId="{7AB36B60-F304-4860-A326-9E10260AC3E7}" srcOrd="2" destOrd="0" parTransId="{175FB370-E4D8-4560-9947-7C5FBBB2866C}" sibTransId="{29377174-9F7C-4D34-A805-A76C06E2DC25}"/>
    <dgm:cxn modelId="{C6F64A9D-5B25-433B-9B6F-E89C07F24E0F}" srcId="{0D9B221B-F3DF-42E8-BFD8-A3E25501A51A}" destId="{04F6140C-CA40-4B21-960B-5752CC28FB49}" srcOrd="3" destOrd="0" parTransId="{C2F0B9C1-1F92-41D8-8FA8-6B285D839301}" sibTransId="{9D9D2151-F2DD-434E-BD8E-F4DB04BCEEB8}"/>
    <dgm:cxn modelId="{1D7B7E9D-3AA7-4FBA-90C2-5F822B76621A}" srcId="{0D9B221B-F3DF-42E8-BFD8-A3E25501A51A}" destId="{5802ABC5-4078-4E43-9CF0-E82EE8CE80A8}" srcOrd="1" destOrd="0" parTransId="{459D8B35-E058-4591-8511-941055845A15}" sibTransId="{6793BBAD-93BE-4B33-99EF-0CB2F9B3CAB3}"/>
    <dgm:cxn modelId="{BE9DAEB8-B852-4F5E-AB91-229548147B99}" srcId="{CD6C450C-0311-4F54-A1DE-BE6D9C8FA43B}" destId="{0D9B221B-F3DF-42E8-BFD8-A3E25501A51A}" srcOrd="0" destOrd="0" parTransId="{AC44CB0D-142F-4075-8DD8-60D18F0E8F3E}" sibTransId="{1C5E8C37-377C-4B32-A777-57D7F45C966B}"/>
    <dgm:cxn modelId="{DC2FFAC1-F39E-4E23-A1EB-91A5B2CD7065}" srcId="{0D9B221B-F3DF-42E8-BFD8-A3E25501A51A}" destId="{813EF66A-0741-4086-B607-3E75FA97A8EE}" srcOrd="0" destOrd="0" parTransId="{B6A3C75B-46CF-47A4-8A1F-EFE30CFBA111}" sibTransId="{9293A817-B57A-4C83-8269-06B005D059B4}"/>
    <dgm:cxn modelId="{B37CB9D3-38C7-4F9D-B34B-E07A11B75DDC}" type="presOf" srcId="{9D5C88E8-8A88-4DC9-9F91-F2D8DF7EB94A}" destId="{A192DDBF-7394-4C3E-AC47-46137B103B70}" srcOrd="0" destOrd="2" presId="urn:microsoft.com/office/officeart/2005/8/layout/list1"/>
    <dgm:cxn modelId="{F3EBFEE7-B301-4FFC-B401-BCC604D51C56}" type="presOf" srcId="{5802ABC5-4078-4E43-9CF0-E82EE8CE80A8}" destId="{A192DDBF-7394-4C3E-AC47-46137B103B70}" srcOrd="0" destOrd="1" presId="urn:microsoft.com/office/officeart/2005/8/layout/list1"/>
    <dgm:cxn modelId="{D690C2D5-7A8B-4FA7-ADE5-2DA4C6FC3DEB}" type="presParOf" srcId="{07BE2D86-E3BE-43BC-BFA3-7C083B0323C6}" destId="{F78447CD-DB5E-4762-ACB7-9455BCA53F5A}" srcOrd="0" destOrd="0" presId="urn:microsoft.com/office/officeart/2005/8/layout/list1"/>
    <dgm:cxn modelId="{EE3041FB-FA3A-48EF-B792-1E2CBD040A62}" type="presParOf" srcId="{F78447CD-DB5E-4762-ACB7-9455BCA53F5A}" destId="{E5C6528C-337B-4CDF-BEC1-A63C39D7750F}" srcOrd="0" destOrd="0" presId="urn:microsoft.com/office/officeart/2005/8/layout/list1"/>
    <dgm:cxn modelId="{E4B9360A-1B30-48BB-9225-47B09EA28890}" type="presParOf" srcId="{F78447CD-DB5E-4762-ACB7-9455BCA53F5A}" destId="{0B0BB75D-526F-4916-B715-2CB17F36F75E}" srcOrd="1" destOrd="0" presId="urn:microsoft.com/office/officeart/2005/8/layout/list1"/>
    <dgm:cxn modelId="{E3520D9B-DCED-49D7-A76E-44E776F3A77A}" type="presParOf" srcId="{07BE2D86-E3BE-43BC-BFA3-7C083B0323C6}" destId="{2485D8E0-B703-40A8-A7BB-2A52B21ACEF9}" srcOrd="1" destOrd="0" presId="urn:microsoft.com/office/officeart/2005/8/layout/list1"/>
    <dgm:cxn modelId="{0993DD28-B570-49A0-B89A-2D4230256F72}" type="presParOf" srcId="{07BE2D86-E3BE-43BC-BFA3-7C083B0323C6}" destId="{A192DDBF-7394-4C3E-AC47-46137B103B70}" srcOrd="2" destOrd="0" presId="urn:microsoft.com/office/officeart/2005/8/layout/list1"/>
    <dgm:cxn modelId="{4853AD84-DEB1-4BD7-928C-34E89E2F1624}" type="presParOf" srcId="{07BE2D86-E3BE-43BC-BFA3-7C083B0323C6}" destId="{B12CF1B5-4360-4E50-AF18-91C0E42E0D71}" srcOrd="3" destOrd="0" presId="urn:microsoft.com/office/officeart/2005/8/layout/list1"/>
    <dgm:cxn modelId="{74ED9EC3-43C2-4AE9-9595-CB0849D45163}" type="presParOf" srcId="{07BE2D86-E3BE-43BC-BFA3-7C083B0323C6}" destId="{7FC513D7-5E04-43BF-8686-C406F5936BF1}" srcOrd="4" destOrd="0" presId="urn:microsoft.com/office/officeart/2005/8/layout/list1"/>
    <dgm:cxn modelId="{995E6EFC-3DE0-47EB-9470-1298AACB1D69}" type="presParOf" srcId="{7FC513D7-5E04-43BF-8686-C406F5936BF1}" destId="{E84F7B26-3616-4872-8D1E-90008B682F29}" srcOrd="0" destOrd="0" presId="urn:microsoft.com/office/officeart/2005/8/layout/list1"/>
    <dgm:cxn modelId="{E391732B-AD8E-4E63-8D77-D23B8D4ECEA1}" type="presParOf" srcId="{7FC513D7-5E04-43BF-8686-C406F5936BF1}" destId="{D7A79A8A-77AA-4E13-8DD4-6FFBEEB48021}" srcOrd="1" destOrd="0" presId="urn:microsoft.com/office/officeart/2005/8/layout/list1"/>
    <dgm:cxn modelId="{F8279A90-DE41-4BC4-9E7B-73101EA962B2}" type="presParOf" srcId="{07BE2D86-E3BE-43BC-BFA3-7C083B0323C6}" destId="{DFAC5AAB-2668-442B-9B0C-A44CE682A84C}" srcOrd="5" destOrd="0" presId="urn:microsoft.com/office/officeart/2005/8/layout/list1"/>
    <dgm:cxn modelId="{6AC64675-4F0E-48BF-B694-2D4A5EB44425}" type="presParOf" srcId="{07BE2D86-E3BE-43BC-BFA3-7C083B0323C6}" destId="{1585C320-AA74-4582-A826-B99AF58B982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0282FC-644C-4BE6-87E5-1E5BF53715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s-MX"/>
        </a:p>
      </dgm:t>
    </dgm:pt>
    <dgm:pt modelId="{9DFBA7E7-45C9-4CAE-8442-CAAE580A6859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es-MX">
              <a:latin typeface="Calibri Light" panose="020F0302020204030204"/>
            </a:rPr>
            <a:t>Tiempos</a:t>
          </a:r>
          <a:r>
            <a:rPr lang="es-MX" b="0" i="0" u="none" strike="noStrike" cap="none" baseline="0" noProof="0">
              <a:latin typeface="Calibri Light"/>
              <a:cs typeface="Calibri Light"/>
            </a:rPr>
            <a:t> de</a:t>
          </a:r>
          <a:r>
            <a:rPr lang="es-MX">
              <a:latin typeface="Calibri Light" panose="020F0302020204030204"/>
            </a:rPr>
            <a:t> arranque</a:t>
          </a:r>
          <a:r>
            <a:rPr lang="es-MX" b="0" i="0" u="none" strike="noStrike" cap="none" baseline="0" noProof="0">
              <a:latin typeface="Calibri Light"/>
              <a:cs typeface="Calibri Light"/>
            </a:rPr>
            <a:t> estrictos</a:t>
          </a:r>
          <a:endParaRPr lang="es-MX"/>
        </a:p>
      </dgm:t>
    </dgm:pt>
    <dgm:pt modelId="{2F782DE2-8FEF-4DC1-A3F6-3006B57E21DD}" type="parTrans" cxnId="{B948EF6E-AE8E-48C4-8099-6CA363DECB5B}">
      <dgm:prSet/>
      <dgm:spPr/>
      <dgm:t>
        <a:bodyPr/>
        <a:lstStyle/>
        <a:p>
          <a:endParaRPr lang="es-MX"/>
        </a:p>
      </dgm:t>
    </dgm:pt>
    <dgm:pt modelId="{F9F1CE10-5A5D-46E7-93B2-4D4766BAB422}" type="sibTrans" cxnId="{B948EF6E-AE8E-48C4-8099-6CA363DECB5B}">
      <dgm:prSet/>
      <dgm:spPr/>
      <dgm:t>
        <a:bodyPr/>
        <a:lstStyle/>
        <a:p>
          <a:endParaRPr lang="es-MX"/>
        </a:p>
      </dgm:t>
    </dgm:pt>
    <dgm:pt modelId="{92DC0B41-003E-4E10-BFEA-565F8039FB62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es-MX">
              <a:latin typeface="Calibri Light" panose="020F0302020204030204"/>
            </a:rPr>
            <a:t>Diseño de sistemas de baja gama</a:t>
          </a:r>
          <a:endParaRPr lang="es-MX"/>
        </a:p>
      </dgm:t>
    </dgm:pt>
    <dgm:pt modelId="{73FD826B-14A1-4F91-B0C9-F98FB4884335}" type="parTrans" cxnId="{E572794E-B6CB-48E5-A95C-816C3B5F1F09}">
      <dgm:prSet/>
      <dgm:spPr/>
      <dgm:t>
        <a:bodyPr/>
        <a:lstStyle/>
        <a:p>
          <a:endParaRPr lang="es-MX"/>
        </a:p>
      </dgm:t>
    </dgm:pt>
    <dgm:pt modelId="{B6D952D0-79D7-4BF4-B6B0-68280E676753}" type="sibTrans" cxnId="{E572794E-B6CB-48E5-A95C-816C3B5F1F09}">
      <dgm:prSet/>
      <dgm:spPr/>
      <dgm:t>
        <a:bodyPr/>
        <a:lstStyle/>
        <a:p>
          <a:endParaRPr lang="es-MX"/>
        </a:p>
      </dgm:t>
    </dgm:pt>
    <dgm:pt modelId="{5C46F4FF-E9B6-4B77-AFFB-69F27578FA68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es-MX">
              <a:latin typeface="Calibri Light" panose="020F0302020204030204"/>
            </a:rPr>
            <a:t>Mayor control del sistema</a:t>
          </a:r>
          <a:endParaRPr lang="es-MX"/>
        </a:p>
      </dgm:t>
    </dgm:pt>
    <dgm:pt modelId="{E33EBF09-4CC5-4AEA-96BE-2BE1382494B8}" type="parTrans" cxnId="{795CCD62-C010-4210-BE1E-716B24F986AA}">
      <dgm:prSet/>
      <dgm:spPr/>
      <dgm:t>
        <a:bodyPr/>
        <a:lstStyle/>
        <a:p>
          <a:endParaRPr lang="es-MX"/>
        </a:p>
      </dgm:t>
    </dgm:pt>
    <dgm:pt modelId="{372405E7-9204-4E68-9794-41692EF7EF40}" type="sibTrans" cxnId="{795CCD62-C010-4210-BE1E-716B24F986AA}">
      <dgm:prSet/>
      <dgm:spPr/>
      <dgm:t>
        <a:bodyPr/>
        <a:lstStyle/>
        <a:p>
          <a:endParaRPr lang="es-MX"/>
        </a:p>
      </dgm:t>
    </dgm:pt>
    <dgm:pt modelId="{1238E3F7-B97A-44E9-94F1-9360F38FB43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MX">
              <a:latin typeface="Calibri Light" panose="020F0302020204030204"/>
            </a:rPr>
            <a:t>Eliminación de sobrecarga al SO</a:t>
          </a:r>
        </a:p>
      </dgm:t>
    </dgm:pt>
    <dgm:pt modelId="{F3C0EFF4-159D-4E34-9AB1-E48314263C14}" type="parTrans" cxnId="{FE45992C-7BD2-4406-BF48-45003A51BB1D}">
      <dgm:prSet/>
      <dgm:spPr/>
    </dgm:pt>
    <dgm:pt modelId="{766698C3-1CDB-476F-87E1-D5CE6F44C8B9}" type="sibTrans" cxnId="{FE45992C-7BD2-4406-BF48-45003A51BB1D}">
      <dgm:prSet/>
      <dgm:spPr/>
    </dgm:pt>
    <dgm:pt modelId="{6C95437E-8894-4D1B-B090-E7C0439A5DE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MX">
              <a:latin typeface="Calibri Light" panose="020F0302020204030204"/>
            </a:rPr>
            <a:t>No se pueden pagar licencias </a:t>
          </a:r>
        </a:p>
      </dgm:t>
    </dgm:pt>
    <dgm:pt modelId="{243E2F7F-341D-430E-A614-A55C6A016C34}" type="parTrans" cxnId="{CAAD334C-BA4C-4359-95C3-EAE229A83B7D}">
      <dgm:prSet/>
      <dgm:spPr/>
    </dgm:pt>
    <dgm:pt modelId="{8CE4ED12-5860-4979-9635-A375EA092D8F}" type="sibTrans" cxnId="{CAAD334C-BA4C-4359-95C3-EAE229A83B7D}">
      <dgm:prSet/>
      <dgm:spPr/>
    </dgm:pt>
    <dgm:pt modelId="{E43800CA-15AC-44FE-B1C2-E65D1557AB82}" type="pres">
      <dgm:prSet presAssocID="{100282FC-644C-4BE6-87E5-1E5BF53715F5}" presName="root" presStyleCnt="0">
        <dgm:presLayoutVars>
          <dgm:dir/>
          <dgm:resizeHandles val="exact"/>
        </dgm:presLayoutVars>
      </dgm:prSet>
      <dgm:spPr/>
    </dgm:pt>
    <dgm:pt modelId="{613C61FD-C40A-416D-BB99-19E3E5F66914}" type="pres">
      <dgm:prSet presAssocID="{9DFBA7E7-45C9-4CAE-8442-CAAE580A6859}" presName="compNode" presStyleCnt="0"/>
      <dgm:spPr/>
    </dgm:pt>
    <dgm:pt modelId="{4CDB0DD9-EA4E-4284-841C-41C5BAEE8175}" type="pres">
      <dgm:prSet presAssocID="{9DFBA7E7-45C9-4CAE-8442-CAAE580A6859}" presName="bgRect" presStyleLbl="bgShp" presStyleIdx="0" presStyleCnt="5"/>
      <dgm:spPr/>
    </dgm:pt>
    <dgm:pt modelId="{5B399757-C608-4F2B-B24F-1A9AF8297401}" type="pres">
      <dgm:prSet presAssocID="{9DFBA7E7-45C9-4CAE-8442-CAAE580A685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89E3766-C001-49E8-991A-55012AE8F8FB}" type="pres">
      <dgm:prSet presAssocID="{9DFBA7E7-45C9-4CAE-8442-CAAE580A6859}" presName="spaceRect" presStyleCnt="0"/>
      <dgm:spPr/>
    </dgm:pt>
    <dgm:pt modelId="{EA5399F7-FE6A-497D-88F0-5CE2363F53ED}" type="pres">
      <dgm:prSet presAssocID="{9DFBA7E7-45C9-4CAE-8442-CAAE580A6859}" presName="parTx" presStyleLbl="revTx" presStyleIdx="0" presStyleCnt="5">
        <dgm:presLayoutVars>
          <dgm:chMax val="0"/>
          <dgm:chPref val="0"/>
        </dgm:presLayoutVars>
      </dgm:prSet>
      <dgm:spPr/>
    </dgm:pt>
    <dgm:pt modelId="{EDBFA3D5-FE9F-41CA-9608-0EA140D24B80}" type="pres">
      <dgm:prSet presAssocID="{F9F1CE10-5A5D-46E7-93B2-4D4766BAB422}" presName="sibTrans" presStyleCnt="0"/>
      <dgm:spPr/>
    </dgm:pt>
    <dgm:pt modelId="{76FD57F5-F716-40E0-8A50-3AD0037953A9}" type="pres">
      <dgm:prSet presAssocID="{92DC0B41-003E-4E10-BFEA-565F8039FB62}" presName="compNode" presStyleCnt="0"/>
      <dgm:spPr/>
    </dgm:pt>
    <dgm:pt modelId="{E5DF6CD1-2275-4112-B385-7ABC29CE2D1E}" type="pres">
      <dgm:prSet presAssocID="{92DC0B41-003E-4E10-BFEA-565F8039FB62}" presName="bgRect" presStyleLbl="bgShp" presStyleIdx="1" presStyleCnt="5"/>
      <dgm:spPr/>
    </dgm:pt>
    <dgm:pt modelId="{0D4FC372-901A-42DD-8D2C-1440D2A96DC7}" type="pres">
      <dgm:prSet presAssocID="{92DC0B41-003E-4E10-BFEA-565F8039FB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32FC421E-6D36-42AC-9300-37619F7FC38E}" type="pres">
      <dgm:prSet presAssocID="{92DC0B41-003E-4E10-BFEA-565F8039FB62}" presName="spaceRect" presStyleCnt="0"/>
      <dgm:spPr/>
    </dgm:pt>
    <dgm:pt modelId="{27F99A8C-B022-4CEE-BCA6-0619A22981C3}" type="pres">
      <dgm:prSet presAssocID="{92DC0B41-003E-4E10-BFEA-565F8039FB62}" presName="parTx" presStyleLbl="revTx" presStyleIdx="1" presStyleCnt="5">
        <dgm:presLayoutVars>
          <dgm:chMax val="0"/>
          <dgm:chPref val="0"/>
        </dgm:presLayoutVars>
      </dgm:prSet>
      <dgm:spPr/>
    </dgm:pt>
    <dgm:pt modelId="{CC7CBDEC-CCE1-4CE1-A9CD-45A57DD89113}" type="pres">
      <dgm:prSet presAssocID="{B6D952D0-79D7-4BF4-B6B0-68280E676753}" presName="sibTrans" presStyleCnt="0"/>
      <dgm:spPr/>
    </dgm:pt>
    <dgm:pt modelId="{2E1B9A76-98A7-4EFD-A3DD-36490A8CB880}" type="pres">
      <dgm:prSet presAssocID="{5C46F4FF-E9B6-4B77-AFFB-69F27578FA68}" presName="compNode" presStyleCnt="0"/>
      <dgm:spPr/>
    </dgm:pt>
    <dgm:pt modelId="{539ADD6A-B9DE-43D1-AA43-3F658532E350}" type="pres">
      <dgm:prSet presAssocID="{5C46F4FF-E9B6-4B77-AFFB-69F27578FA68}" presName="bgRect" presStyleLbl="bgShp" presStyleIdx="2" presStyleCnt="5"/>
      <dgm:spPr/>
    </dgm:pt>
    <dgm:pt modelId="{2B799963-0C3C-47C4-B7D0-468CE8A656DB}" type="pres">
      <dgm:prSet presAssocID="{5C46F4FF-E9B6-4B77-AFFB-69F27578FA6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B09DCC02-FC8A-4156-B81E-B37E9996841E}" type="pres">
      <dgm:prSet presAssocID="{5C46F4FF-E9B6-4B77-AFFB-69F27578FA68}" presName="spaceRect" presStyleCnt="0"/>
      <dgm:spPr/>
    </dgm:pt>
    <dgm:pt modelId="{5AD02E1E-113D-4C15-BF1D-5C16544E7804}" type="pres">
      <dgm:prSet presAssocID="{5C46F4FF-E9B6-4B77-AFFB-69F27578FA68}" presName="parTx" presStyleLbl="revTx" presStyleIdx="2" presStyleCnt="5">
        <dgm:presLayoutVars>
          <dgm:chMax val="0"/>
          <dgm:chPref val="0"/>
        </dgm:presLayoutVars>
      </dgm:prSet>
      <dgm:spPr/>
    </dgm:pt>
    <dgm:pt modelId="{3BF5BAD1-ADD5-4BAA-AC6F-B5997EB643D2}" type="pres">
      <dgm:prSet presAssocID="{372405E7-9204-4E68-9794-41692EF7EF40}" presName="sibTrans" presStyleCnt="0"/>
      <dgm:spPr/>
    </dgm:pt>
    <dgm:pt modelId="{34B7C6C4-3264-458A-88C6-10B6F3DA295B}" type="pres">
      <dgm:prSet presAssocID="{1238E3F7-B97A-44E9-94F1-9360F38FB438}" presName="compNode" presStyleCnt="0"/>
      <dgm:spPr/>
    </dgm:pt>
    <dgm:pt modelId="{B4EA6120-7D4D-420B-A06B-0155FB5623FB}" type="pres">
      <dgm:prSet presAssocID="{1238E3F7-B97A-44E9-94F1-9360F38FB438}" presName="bgRect" presStyleLbl="bgShp" presStyleIdx="3" presStyleCnt="5"/>
      <dgm:spPr/>
    </dgm:pt>
    <dgm:pt modelId="{4E54F21A-098F-4E7D-8762-A235DA100D12}" type="pres">
      <dgm:prSet presAssocID="{1238E3F7-B97A-44E9-94F1-9360F38FB43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5432E92-2614-43C1-B1F3-EA2CDC033206}" type="pres">
      <dgm:prSet presAssocID="{1238E3F7-B97A-44E9-94F1-9360F38FB438}" presName="spaceRect" presStyleCnt="0"/>
      <dgm:spPr/>
    </dgm:pt>
    <dgm:pt modelId="{6F3C0013-97D3-4B5B-82D6-F284ABFEA3CD}" type="pres">
      <dgm:prSet presAssocID="{1238E3F7-B97A-44E9-94F1-9360F38FB438}" presName="parTx" presStyleLbl="revTx" presStyleIdx="3" presStyleCnt="5">
        <dgm:presLayoutVars>
          <dgm:chMax val="0"/>
          <dgm:chPref val="0"/>
        </dgm:presLayoutVars>
      </dgm:prSet>
      <dgm:spPr/>
    </dgm:pt>
    <dgm:pt modelId="{1E8BDFA2-C553-4C62-9579-4E0F062D666A}" type="pres">
      <dgm:prSet presAssocID="{766698C3-1CDB-476F-87E1-D5CE6F44C8B9}" presName="sibTrans" presStyleCnt="0"/>
      <dgm:spPr/>
    </dgm:pt>
    <dgm:pt modelId="{6229674E-7BD5-4F90-8543-2A7970A2205E}" type="pres">
      <dgm:prSet presAssocID="{6C95437E-8894-4D1B-B090-E7C0439A5DEB}" presName="compNode" presStyleCnt="0"/>
      <dgm:spPr/>
    </dgm:pt>
    <dgm:pt modelId="{9B031607-63B1-4474-90F7-6E83FC036A45}" type="pres">
      <dgm:prSet presAssocID="{6C95437E-8894-4D1B-B090-E7C0439A5DEB}" presName="bgRect" presStyleLbl="bgShp" presStyleIdx="4" presStyleCnt="5"/>
      <dgm:spPr/>
    </dgm:pt>
    <dgm:pt modelId="{26D8AC28-2A30-4D81-9395-2705B2574493}" type="pres">
      <dgm:prSet presAssocID="{6C95437E-8894-4D1B-B090-E7C0439A5D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480161B-E8F1-410E-8890-6E7CFE9662D1}" type="pres">
      <dgm:prSet presAssocID="{6C95437E-8894-4D1B-B090-E7C0439A5DEB}" presName="spaceRect" presStyleCnt="0"/>
      <dgm:spPr/>
    </dgm:pt>
    <dgm:pt modelId="{FA82B1A9-6B43-4085-8F32-9052CBFB20A1}" type="pres">
      <dgm:prSet presAssocID="{6C95437E-8894-4D1B-B090-E7C0439A5DE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3FBB407-5E26-4023-8875-0119146BD824}" type="presOf" srcId="{6C95437E-8894-4D1B-B090-E7C0439A5DEB}" destId="{FA82B1A9-6B43-4085-8F32-9052CBFB20A1}" srcOrd="0" destOrd="0" presId="urn:microsoft.com/office/officeart/2018/2/layout/IconVerticalSolidList"/>
    <dgm:cxn modelId="{724CE019-9392-40FD-BC45-7430A97F28B5}" type="presOf" srcId="{5C46F4FF-E9B6-4B77-AFFB-69F27578FA68}" destId="{5AD02E1E-113D-4C15-BF1D-5C16544E7804}" srcOrd="0" destOrd="0" presId="urn:microsoft.com/office/officeart/2018/2/layout/IconVerticalSolidList"/>
    <dgm:cxn modelId="{FE45992C-7BD2-4406-BF48-45003A51BB1D}" srcId="{100282FC-644C-4BE6-87E5-1E5BF53715F5}" destId="{1238E3F7-B97A-44E9-94F1-9360F38FB438}" srcOrd="3" destOrd="0" parTransId="{F3C0EFF4-159D-4E34-9AB1-E48314263C14}" sibTransId="{766698C3-1CDB-476F-87E1-D5CE6F44C8B9}"/>
    <dgm:cxn modelId="{7BD3705D-AFFF-4A8A-BB42-E146566B2280}" type="presOf" srcId="{92DC0B41-003E-4E10-BFEA-565F8039FB62}" destId="{27F99A8C-B022-4CEE-BCA6-0619A22981C3}" srcOrd="0" destOrd="0" presId="urn:microsoft.com/office/officeart/2018/2/layout/IconVerticalSolidList"/>
    <dgm:cxn modelId="{795CCD62-C010-4210-BE1E-716B24F986AA}" srcId="{100282FC-644C-4BE6-87E5-1E5BF53715F5}" destId="{5C46F4FF-E9B6-4B77-AFFB-69F27578FA68}" srcOrd="2" destOrd="0" parTransId="{E33EBF09-4CC5-4AEA-96BE-2BE1382494B8}" sibTransId="{372405E7-9204-4E68-9794-41692EF7EF40}"/>
    <dgm:cxn modelId="{CAAD334C-BA4C-4359-95C3-EAE229A83B7D}" srcId="{100282FC-644C-4BE6-87E5-1E5BF53715F5}" destId="{6C95437E-8894-4D1B-B090-E7C0439A5DEB}" srcOrd="4" destOrd="0" parTransId="{243E2F7F-341D-430E-A614-A55C6A016C34}" sibTransId="{8CE4ED12-5860-4979-9635-A375EA092D8F}"/>
    <dgm:cxn modelId="{E572794E-B6CB-48E5-A95C-816C3B5F1F09}" srcId="{100282FC-644C-4BE6-87E5-1E5BF53715F5}" destId="{92DC0B41-003E-4E10-BFEA-565F8039FB62}" srcOrd="1" destOrd="0" parTransId="{73FD826B-14A1-4F91-B0C9-F98FB4884335}" sibTransId="{B6D952D0-79D7-4BF4-B6B0-68280E676753}"/>
    <dgm:cxn modelId="{B948EF6E-AE8E-48C4-8099-6CA363DECB5B}" srcId="{100282FC-644C-4BE6-87E5-1E5BF53715F5}" destId="{9DFBA7E7-45C9-4CAE-8442-CAAE580A6859}" srcOrd="0" destOrd="0" parTransId="{2F782DE2-8FEF-4DC1-A3F6-3006B57E21DD}" sibTransId="{F9F1CE10-5A5D-46E7-93B2-4D4766BAB422}"/>
    <dgm:cxn modelId="{F9E76281-912D-4061-B2C8-31A55554EC88}" type="presOf" srcId="{1238E3F7-B97A-44E9-94F1-9360F38FB438}" destId="{6F3C0013-97D3-4B5B-82D6-F284ABFEA3CD}" srcOrd="0" destOrd="0" presId="urn:microsoft.com/office/officeart/2018/2/layout/IconVerticalSolidList"/>
    <dgm:cxn modelId="{26F6A98C-3B59-447E-909D-7DEE417E81FE}" type="presOf" srcId="{100282FC-644C-4BE6-87E5-1E5BF53715F5}" destId="{E43800CA-15AC-44FE-B1C2-E65D1557AB82}" srcOrd="0" destOrd="0" presId="urn:microsoft.com/office/officeart/2018/2/layout/IconVerticalSolidList"/>
    <dgm:cxn modelId="{9DF09BF1-A4C9-4447-9EDF-39D430D188DC}" type="presOf" srcId="{9DFBA7E7-45C9-4CAE-8442-CAAE580A6859}" destId="{EA5399F7-FE6A-497D-88F0-5CE2363F53ED}" srcOrd="0" destOrd="0" presId="urn:microsoft.com/office/officeart/2018/2/layout/IconVerticalSolidList"/>
    <dgm:cxn modelId="{1BE2D9AE-62E1-4993-A4F8-2332CBEF32CF}" type="presParOf" srcId="{E43800CA-15AC-44FE-B1C2-E65D1557AB82}" destId="{613C61FD-C40A-416D-BB99-19E3E5F66914}" srcOrd="0" destOrd="0" presId="urn:microsoft.com/office/officeart/2018/2/layout/IconVerticalSolidList"/>
    <dgm:cxn modelId="{833E5E13-1C0F-4388-9900-F4C7E50DD27D}" type="presParOf" srcId="{613C61FD-C40A-416D-BB99-19E3E5F66914}" destId="{4CDB0DD9-EA4E-4284-841C-41C5BAEE8175}" srcOrd="0" destOrd="0" presId="urn:microsoft.com/office/officeart/2018/2/layout/IconVerticalSolidList"/>
    <dgm:cxn modelId="{A10A4676-66A2-4E0D-B72D-B824D32B72FD}" type="presParOf" srcId="{613C61FD-C40A-416D-BB99-19E3E5F66914}" destId="{5B399757-C608-4F2B-B24F-1A9AF8297401}" srcOrd="1" destOrd="0" presId="urn:microsoft.com/office/officeart/2018/2/layout/IconVerticalSolidList"/>
    <dgm:cxn modelId="{6A63A771-C10B-4C44-B8C1-97F4BBD66C46}" type="presParOf" srcId="{613C61FD-C40A-416D-BB99-19E3E5F66914}" destId="{089E3766-C001-49E8-991A-55012AE8F8FB}" srcOrd="2" destOrd="0" presId="urn:microsoft.com/office/officeart/2018/2/layout/IconVerticalSolidList"/>
    <dgm:cxn modelId="{B08458F4-34B0-4652-AC9C-0189668E0E92}" type="presParOf" srcId="{613C61FD-C40A-416D-BB99-19E3E5F66914}" destId="{EA5399F7-FE6A-497D-88F0-5CE2363F53ED}" srcOrd="3" destOrd="0" presId="urn:microsoft.com/office/officeart/2018/2/layout/IconVerticalSolidList"/>
    <dgm:cxn modelId="{2DB3370E-C643-4482-9D81-F5D1B6C4F834}" type="presParOf" srcId="{E43800CA-15AC-44FE-B1C2-E65D1557AB82}" destId="{EDBFA3D5-FE9F-41CA-9608-0EA140D24B80}" srcOrd="1" destOrd="0" presId="urn:microsoft.com/office/officeart/2018/2/layout/IconVerticalSolidList"/>
    <dgm:cxn modelId="{DEA6388F-06B4-423C-9A75-CD9519888CA2}" type="presParOf" srcId="{E43800CA-15AC-44FE-B1C2-E65D1557AB82}" destId="{76FD57F5-F716-40E0-8A50-3AD0037953A9}" srcOrd="2" destOrd="0" presId="urn:microsoft.com/office/officeart/2018/2/layout/IconVerticalSolidList"/>
    <dgm:cxn modelId="{8A45FEF1-D2F5-4AA1-90E3-9B48096787D3}" type="presParOf" srcId="{76FD57F5-F716-40E0-8A50-3AD0037953A9}" destId="{E5DF6CD1-2275-4112-B385-7ABC29CE2D1E}" srcOrd="0" destOrd="0" presId="urn:microsoft.com/office/officeart/2018/2/layout/IconVerticalSolidList"/>
    <dgm:cxn modelId="{2E6A1FEC-A1FB-44EB-B8AB-3AC03A0D3074}" type="presParOf" srcId="{76FD57F5-F716-40E0-8A50-3AD0037953A9}" destId="{0D4FC372-901A-42DD-8D2C-1440D2A96DC7}" srcOrd="1" destOrd="0" presId="urn:microsoft.com/office/officeart/2018/2/layout/IconVerticalSolidList"/>
    <dgm:cxn modelId="{2AD17315-0C42-45AB-AA0A-B4E4B4E4FDA6}" type="presParOf" srcId="{76FD57F5-F716-40E0-8A50-3AD0037953A9}" destId="{32FC421E-6D36-42AC-9300-37619F7FC38E}" srcOrd="2" destOrd="0" presId="urn:microsoft.com/office/officeart/2018/2/layout/IconVerticalSolidList"/>
    <dgm:cxn modelId="{669AB386-2175-415F-8CCE-35F5F09905E6}" type="presParOf" srcId="{76FD57F5-F716-40E0-8A50-3AD0037953A9}" destId="{27F99A8C-B022-4CEE-BCA6-0619A22981C3}" srcOrd="3" destOrd="0" presId="urn:microsoft.com/office/officeart/2018/2/layout/IconVerticalSolidList"/>
    <dgm:cxn modelId="{4023F4F7-091C-4B57-8F9C-C60F81A892EB}" type="presParOf" srcId="{E43800CA-15AC-44FE-B1C2-E65D1557AB82}" destId="{CC7CBDEC-CCE1-4CE1-A9CD-45A57DD89113}" srcOrd="3" destOrd="0" presId="urn:microsoft.com/office/officeart/2018/2/layout/IconVerticalSolidList"/>
    <dgm:cxn modelId="{455AE9CC-160D-46E0-A450-FD7EADB870E6}" type="presParOf" srcId="{E43800CA-15AC-44FE-B1C2-E65D1557AB82}" destId="{2E1B9A76-98A7-4EFD-A3DD-36490A8CB880}" srcOrd="4" destOrd="0" presId="urn:microsoft.com/office/officeart/2018/2/layout/IconVerticalSolidList"/>
    <dgm:cxn modelId="{9AEAC9C9-6833-4FC0-B41D-3983400DDF12}" type="presParOf" srcId="{2E1B9A76-98A7-4EFD-A3DD-36490A8CB880}" destId="{539ADD6A-B9DE-43D1-AA43-3F658532E350}" srcOrd="0" destOrd="0" presId="urn:microsoft.com/office/officeart/2018/2/layout/IconVerticalSolidList"/>
    <dgm:cxn modelId="{368DCE2B-F3AC-48CE-B2EE-7F00B8A777F2}" type="presParOf" srcId="{2E1B9A76-98A7-4EFD-A3DD-36490A8CB880}" destId="{2B799963-0C3C-47C4-B7D0-468CE8A656DB}" srcOrd="1" destOrd="0" presId="urn:microsoft.com/office/officeart/2018/2/layout/IconVerticalSolidList"/>
    <dgm:cxn modelId="{7E0B26B9-D839-40F4-9439-25AC72B25313}" type="presParOf" srcId="{2E1B9A76-98A7-4EFD-A3DD-36490A8CB880}" destId="{B09DCC02-FC8A-4156-B81E-B37E9996841E}" srcOrd="2" destOrd="0" presId="urn:microsoft.com/office/officeart/2018/2/layout/IconVerticalSolidList"/>
    <dgm:cxn modelId="{00C8AC94-474E-4CE4-B87B-4D8A2AECF166}" type="presParOf" srcId="{2E1B9A76-98A7-4EFD-A3DD-36490A8CB880}" destId="{5AD02E1E-113D-4C15-BF1D-5C16544E7804}" srcOrd="3" destOrd="0" presId="urn:microsoft.com/office/officeart/2018/2/layout/IconVerticalSolidList"/>
    <dgm:cxn modelId="{DA56356F-F1D0-43B6-8731-48FA34A942BD}" type="presParOf" srcId="{E43800CA-15AC-44FE-B1C2-E65D1557AB82}" destId="{3BF5BAD1-ADD5-4BAA-AC6F-B5997EB643D2}" srcOrd="5" destOrd="0" presId="urn:microsoft.com/office/officeart/2018/2/layout/IconVerticalSolidList"/>
    <dgm:cxn modelId="{F9AD6ACC-1C20-40AF-8AF7-48F67A3DA9FE}" type="presParOf" srcId="{E43800CA-15AC-44FE-B1C2-E65D1557AB82}" destId="{34B7C6C4-3264-458A-88C6-10B6F3DA295B}" srcOrd="6" destOrd="0" presId="urn:microsoft.com/office/officeart/2018/2/layout/IconVerticalSolidList"/>
    <dgm:cxn modelId="{4523AEC8-2F06-4B28-B2DD-ED1426563290}" type="presParOf" srcId="{34B7C6C4-3264-458A-88C6-10B6F3DA295B}" destId="{B4EA6120-7D4D-420B-A06B-0155FB5623FB}" srcOrd="0" destOrd="0" presId="urn:microsoft.com/office/officeart/2018/2/layout/IconVerticalSolidList"/>
    <dgm:cxn modelId="{5BFD9857-2E50-4DEC-A02F-8EAADFED00EC}" type="presParOf" srcId="{34B7C6C4-3264-458A-88C6-10B6F3DA295B}" destId="{4E54F21A-098F-4E7D-8762-A235DA100D12}" srcOrd="1" destOrd="0" presId="urn:microsoft.com/office/officeart/2018/2/layout/IconVerticalSolidList"/>
    <dgm:cxn modelId="{8A5084D2-2FB3-46F9-B2E9-F290C3B29BE1}" type="presParOf" srcId="{34B7C6C4-3264-458A-88C6-10B6F3DA295B}" destId="{B5432E92-2614-43C1-B1F3-EA2CDC033206}" srcOrd="2" destOrd="0" presId="urn:microsoft.com/office/officeart/2018/2/layout/IconVerticalSolidList"/>
    <dgm:cxn modelId="{8E1E62F7-3751-4767-9E88-F6D24647B1A7}" type="presParOf" srcId="{34B7C6C4-3264-458A-88C6-10B6F3DA295B}" destId="{6F3C0013-97D3-4B5B-82D6-F284ABFEA3CD}" srcOrd="3" destOrd="0" presId="urn:microsoft.com/office/officeart/2018/2/layout/IconVerticalSolidList"/>
    <dgm:cxn modelId="{6ACA2E3A-F083-43C8-AA3B-A81E1BDF2B41}" type="presParOf" srcId="{E43800CA-15AC-44FE-B1C2-E65D1557AB82}" destId="{1E8BDFA2-C553-4C62-9579-4E0F062D666A}" srcOrd="7" destOrd="0" presId="urn:microsoft.com/office/officeart/2018/2/layout/IconVerticalSolidList"/>
    <dgm:cxn modelId="{39F1F2A1-AFC6-487F-9DC6-489666D133D4}" type="presParOf" srcId="{E43800CA-15AC-44FE-B1C2-E65D1557AB82}" destId="{6229674E-7BD5-4F90-8543-2A7970A2205E}" srcOrd="8" destOrd="0" presId="urn:microsoft.com/office/officeart/2018/2/layout/IconVerticalSolidList"/>
    <dgm:cxn modelId="{CAA1A72D-8B65-4BC8-BEBA-57834DFF1553}" type="presParOf" srcId="{6229674E-7BD5-4F90-8543-2A7970A2205E}" destId="{9B031607-63B1-4474-90F7-6E83FC036A45}" srcOrd="0" destOrd="0" presId="urn:microsoft.com/office/officeart/2018/2/layout/IconVerticalSolidList"/>
    <dgm:cxn modelId="{9D470C05-272D-4210-8B5E-9E781A224A5E}" type="presParOf" srcId="{6229674E-7BD5-4F90-8543-2A7970A2205E}" destId="{26D8AC28-2A30-4D81-9395-2705B2574493}" srcOrd="1" destOrd="0" presId="urn:microsoft.com/office/officeart/2018/2/layout/IconVerticalSolidList"/>
    <dgm:cxn modelId="{918954E9-6439-450F-86F8-35435EFCBC03}" type="presParOf" srcId="{6229674E-7BD5-4F90-8543-2A7970A2205E}" destId="{3480161B-E8F1-410E-8890-6E7CFE9662D1}" srcOrd="2" destOrd="0" presId="urn:microsoft.com/office/officeart/2018/2/layout/IconVerticalSolidList"/>
    <dgm:cxn modelId="{54A688CF-49D9-46F7-9271-24C27B735121}" type="presParOf" srcId="{6229674E-7BD5-4F90-8543-2A7970A2205E}" destId="{FA82B1A9-6B43-4085-8F32-9052CBFB20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F8438B-A3F8-46EE-9C4A-0C3EEC0743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2F74C14-79B6-450C-8E74-87D11DD282A4}">
      <dgm:prSet/>
      <dgm:spPr/>
      <dgm:t>
        <a:bodyPr/>
        <a:lstStyle/>
        <a:p>
          <a:r>
            <a:rPr lang="es-MX"/>
            <a:t>Lenguaje Ensamblador</a:t>
          </a:r>
          <a:endParaRPr lang="en-US"/>
        </a:p>
      </dgm:t>
    </dgm:pt>
    <dgm:pt modelId="{65ED7CA1-3C19-4800-9159-E9C76D479D75}" type="parTrans" cxnId="{F9957358-1A93-4C15-ABAE-4E6653710FB9}">
      <dgm:prSet/>
      <dgm:spPr/>
      <dgm:t>
        <a:bodyPr/>
        <a:lstStyle/>
        <a:p>
          <a:endParaRPr lang="en-US"/>
        </a:p>
      </dgm:t>
    </dgm:pt>
    <dgm:pt modelId="{8040B370-6F4E-4247-A108-44C254DE42DE}" type="sibTrans" cxnId="{F9957358-1A93-4C15-ABAE-4E6653710FB9}">
      <dgm:prSet/>
      <dgm:spPr/>
      <dgm:t>
        <a:bodyPr/>
        <a:lstStyle/>
        <a:p>
          <a:endParaRPr lang="en-US"/>
        </a:p>
      </dgm:t>
    </dgm:pt>
    <dgm:pt modelId="{814165EA-1659-459B-9E49-720D91A5C5A9}">
      <dgm:prSet/>
      <dgm:spPr/>
      <dgm:t>
        <a:bodyPr/>
        <a:lstStyle/>
        <a:p>
          <a:r>
            <a:rPr lang="es-MX"/>
            <a:t>Lenguaje C</a:t>
          </a:r>
          <a:endParaRPr lang="en-US"/>
        </a:p>
      </dgm:t>
    </dgm:pt>
    <dgm:pt modelId="{C665A9D0-6C59-4417-A3D2-4FDEE9D82207}" type="parTrans" cxnId="{2FF5171C-4A96-4290-98C2-24685D96A939}">
      <dgm:prSet/>
      <dgm:spPr/>
      <dgm:t>
        <a:bodyPr/>
        <a:lstStyle/>
        <a:p>
          <a:endParaRPr lang="en-US"/>
        </a:p>
      </dgm:t>
    </dgm:pt>
    <dgm:pt modelId="{2BE8CCB7-674C-491C-9E1D-F2B10F9732A2}" type="sibTrans" cxnId="{2FF5171C-4A96-4290-98C2-24685D96A939}">
      <dgm:prSet/>
      <dgm:spPr/>
      <dgm:t>
        <a:bodyPr/>
        <a:lstStyle/>
        <a:p>
          <a:endParaRPr lang="en-US"/>
        </a:p>
      </dgm:t>
    </dgm:pt>
    <dgm:pt modelId="{4CA551F2-C1CB-461E-8A3E-01FCCBF77F67}">
      <dgm:prSet/>
      <dgm:spPr/>
      <dgm:t>
        <a:bodyPr/>
        <a:lstStyle/>
        <a:p>
          <a:r>
            <a:rPr lang="es-MX"/>
            <a:t>Procesos de arranque</a:t>
          </a:r>
          <a:endParaRPr lang="en-US"/>
        </a:p>
      </dgm:t>
    </dgm:pt>
    <dgm:pt modelId="{5782A25F-AA7D-4E0F-B4D0-A110B9A20F5E}" type="parTrans" cxnId="{59521F7E-68BD-49F2-8CD5-8C86D744D0DF}">
      <dgm:prSet/>
      <dgm:spPr/>
      <dgm:t>
        <a:bodyPr/>
        <a:lstStyle/>
        <a:p>
          <a:endParaRPr lang="en-US"/>
        </a:p>
      </dgm:t>
    </dgm:pt>
    <dgm:pt modelId="{1F51D422-4AC0-48F6-8950-F289280A1856}" type="sibTrans" cxnId="{59521F7E-68BD-49F2-8CD5-8C86D744D0DF}">
      <dgm:prSet/>
      <dgm:spPr/>
      <dgm:t>
        <a:bodyPr/>
        <a:lstStyle/>
        <a:p>
          <a:endParaRPr lang="en-US"/>
        </a:p>
      </dgm:t>
    </dgm:pt>
    <dgm:pt modelId="{CEBC6E39-9D1A-4FC3-9C63-31954C529721}">
      <dgm:prSet/>
      <dgm:spPr/>
      <dgm:t>
        <a:bodyPr/>
        <a:lstStyle/>
        <a:p>
          <a:r>
            <a:rPr lang="es-MX"/>
            <a:t>Llamadas al sistema</a:t>
          </a:r>
          <a:endParaRPr lang="en-US"/>
        </a:p>
      </dgm:t>
    </dgm:pt>
    <dgm:pt modelId="{8A20B20D-4618-4555-884B-BB45834CCB1C}" type="parTrans" cxnId="{1D58AC3A-2ED6-46D7-B5DE-A2CD5FC3CF27}">
      <dgm:prSet/>
      <dgm:spPr/>
      <dgm:t>
        <a:bodyPr/>
        <a:lstStyle/>
        <a:p>
          <a:endParaRPr lang="en-US"/>
        </a:p>
      </dgm:t>
    </dgm:pt>
    <dgm:pt modelId="{BFB15FCD-2971-4348-9809-117F1C4F8ACC}" type="sibTrans" cxnId="{1D58AC3A-2ED6-46D7-B5DE-A2CD5FC3CF27}">
      <dgm:prSet/>
      <dgm:spPr/>
      <dgm:t>
        <a:bodyPr/>
        <a:lstStyle/>
        <a:p>
          <a:endParaRPr lang="en-US"/>
        </a:p>
      </dgm:t>
    </dgm:pt>
    <dgm:pt modelId="{5E3F41FC-8126-483B-BDAC-CF6AE31D71C9}">
      <dgm:prSet/>
      <dgm:spPr/>
      <dgm:t>
        <a:bodyPr/>
        <a:lstStyle/>
        <a:p>
          <a:r>
            <a:rPr lang="es-MX"/>
            <a:t>Plataformas de desarrollo</a:t>
          </a:r>
          <a:endParaRPr lang="en-US"/>
        </a:p>
      </dgm:t>
    </dgm:pt>
    <dgm:pt modelId="{4CCDC1D1-8E42-43AB-B1BA-ACC7508D73CC}" type="parTrans" cxnId="{C1129A8B-F644-4821-8158-A800257E87D8}">
      <dgm:prSet/>
      <dgm:spPr/>
      <dgm:t>
        <a:bodyPr/>
        <a:lstStyle/>
        <a:p>
          <a:endParaRPr lang="en-US"/>
        </a:p>
      </dgm:t>
    </dgm:pt>
    <dgm:pt modelId="{DBB678A6-533C-44FF-87DA-9A89508913DE}" type="sibTrans" cxnId="{C1129A8B-F644-4821-8158-A800257E87D8}">
      <dgm:prSet/>
      <dgm:spPr/>
      <dgm:t>
        <a:bodyPr/>
        <a:lstStyle/>
        <a:p>
          <a:endParaRPr lang="en-US"/>
        </a:p>
      </dgm:t>
    </dgm:pt>
    <dgm:pt modelId="{B6F9B9FE-8D7B-4D8A-9CED-26505586E9D7}" type="pres">
      <dgm:prSet presAssocID="{75F8438B-A3F8-46EE-9C4A-0C3EEC074369}" presName="root" presStyleCnt="0">
        <dgm:presLayoutVars>
          <dgm:dir/>
          <dgm:resizeHandles val="exact"/>
        </dgm:presLayoutVars>
      </dgm:prSet>
      <dgm:spPr/>
    </dgm:pt>
    <dgm:pt modelId="{7ADD5D04-D775-423E-A9C2-343C4AC51125}" type="pres">
      <dgm:prSet presAssocID="{75F8438B-A3F8-46EE-9C4A-0C3EEC074369}" presName="container" presStyleCnt="0">
        <dgm:presLayoutVars>
          <dgm:dir/>
          <dgm:resizeHandles val="exact"/>
        </dgm:presLayoutVars>
      </dgm:prSet>
      <dgm:spPr/>
    </dgm:pt>
    <dgm:pt modelId="{65A359E9-C044-4EB0-9E0D-2E1AEED63467}" type="pres">
      <dgm:prSet presAssocID="{A2F74C14-79B6-450C-8E74-87D11DD282A4}" presName="compNode" presStyleCnt="0"/>
      <dgm:spPr/>
    </dgm:pt>
    <dgm:pt modelId="{D31B2A49-CAF0-43CB-A6F6-BAFA44634626}" type="pres">
      <dgm:prSet presAssocID="{A2F74C14-79B6-450C-8E74-87D11DD282A4}" presName="iconBgRect" presStyleLbl="bgShp" presStyleIdx="0" presStyleCnt="5"/>
      <dgm:spPr/>
    </dgm:pt>
    <dgm:pt modelId="{911A4347-0FB5-431D-89EE-434668D3F090}" type="pres">
      <dgm:prSet presAssocID="{A2F74C14-79B6-450C-8E74-87D11DD282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3D8BED2-9766-4460-A813-F66EB6F9469F}" type="pres">
      <dgm:prSet presAssocID="{A2F74C14-79B6-450C-8E74-87D11DD282A4}" presName="spaceRect" presStyleCnt="0"/>
      <dgm:spPr/>
    </dgm:pt>
    <dgm:pt modelId="{09A15402-6DFA-43D6-87B6-B08BA70DBC4D}" type="pres">
      <dgm:prSet presAssocID="{A2F74C14-79B6-450C-8E74-87D11DD282A4}" presName="textRect" presStyleLbl="revTx" presStyleIdx="0" presStyleCnt="5">
        <dgm:presLayoutVars>
          <dgm:chMax val="1"/>
          <dgm:chPref val="1"/>
        </dgm:presLayoutVars>
      </dgm:prSet>
      <dgm:spPr/>
    </dgm:pt>
    <dgm:pt modelId="{D4A8CBE5-4864-4D72-B97C-62C4AD4F3F09}" type="pres">
      <dgm:prSet presAssocID="{8040B370-6F4E-4247-A108-44C254DE42DE}" presName="sibTrans" presStyleLbl="sibTrans2D1" presStyleIdx="0" presStyleCnt="0"/>
      <dgm:spPr/>
    </dgm:pt>
    <dgm:pt modelId="{E67BF047-E939-4C12-BEE3-DFEC35604003}" type="pres">
      <dgm:prSet presAssocID="{814165EA-1659-459B-9E49-720D91A5C5A9}" presName="compNode" presStyleCnt="0"/>
      <dgm:spPr/>
    </dgm:pt>
    <dgm:pt modelId="{009ACAE4-C7D9-4A12-8063-856D81F5ED72}" type="pres">
      <dgm:prSet presAssocID="{814165EA-1659-459B-9E49-720D91A5C5A9}" presName="iconBgRect" presStyleLbl="bgShp" presStyleIdx="1" presStyleCnt="5"/>
      <dgm:spPr/>
    </dgm:pt>
    <dgm:pt modelId="{8BC5F31B-845A-4B79-A8DD-164F7C8C4133}" type="pres">
      <dgm:prSet presAssocID="{814165EA-1659-459B-9E49-720D91A5C5A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7F6D3D5-50F1-460D-830C-3B011B9FAFB9}" type="pres">
      <dgm:prSet presAssocID="{814165EA-1659-459B-9E49-720D91A5C5A9}" presName="spaceRect" presStyleCnt="0"/>
      <dgm:spPr/>
    </dgm:pt>
    <dgm:pt modelId="{A18F17EB-0841-4167-9150-57543C174D6A}" type="pres">
      <dgm:prSet presAssocID="{814165EA-1659-459B-9E49-720D91A5C5A9}" presName="textRect" presStyleLbl="revTx" presStyleIdx="1" presStyleCnt="5">
        <dgm:presLayoutVars>
          <dgm:chMax val="1"/>
          <dgm:chPref val="1"/>
        </dgm:presLayoutVars>
      </dgm:prSet>
      <dgm:spPr/>
    </dgm:pt>
    <dgm:pt modelId="{1DE9F5E7-2EFF-438D-8CF7-A96EF8577381}" type="pres">
      <dgm:prSet presAssocID="{2BE8CCB7-674C-491C-9E1D-F2B10F9732A2}" presName="sibTrans" presStyleLbl="sibTrans2D1" presStyleIdx="0" presStyleCnt="0"/>
      <dgm:spPr/>
    </dgm:pt>
    <dgm:pt modelId="{9EE02A6B-0232-4DCB-9AA6-FF6D18C300CB}" type="pres">
      <dgm:prSet presAssocID="{4CA551F2-C1CB-461E-8A3E-01FCCBF77F67}" presName="compNode" presStyleCnt="0"/>
      <dgm:spPr/>
    </dgm:pt>
    <dgm:pt modelId="{F488DFA4-736E-4E9B-A060-6BE5EF987D3A}" type="pres">
      <dgm:prSet presAssocID="{4CA551F2-C1CB-461E-8A3E-01FCCBF77F67}" presName="iconBgRect" presStyleLbl="bgShp" presStyleIdx="2" presStyleCnt="5"/>
      <dgm:spPr/>
    </dgm:pt>
    <dgm:pt modelId="{D3B57C8E-3B42-4BCA-95D8-1F8665956393}" type="pres">
      <dgm:prSet presAssocID="{4CA551F2-C1CB-461E-8A3E-01FCCBF77F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44F7E1-53C9-4A9B-B44A-4F06E22E2B50}" type="pres">
      <dgm:prSet presAssocID="{4CA551F2-C1CB-461E-8A3E-01FCCBF77F67}" presName="spaceRect" presStyleCnt="0"/>
      <dgm:spPr/>
    </dgm:pt>
    <dgm:pt modelId="{973E2BC9-84B7-4CB9-90C1-7D4387C507FC}" type="pres">
      <dgm:prSet presAssocID="{4CA551F2-C1CB-461E-8A3E-01FCCBF77F67}" presName="textRect" presStyleLbl="revTx" presStyleIdx="2" presStyleCnt="5">
        <dgm:presLayoutVars>
          <dgm:chMax val="1"/>
          <dgm:chPref val="1"/>
        </dgm:presLayoutVars>
      </dgm:prSet>
      <dgm:spPr/>
    </dgm:pt>
    <dgm:pt modelId="{A80CCDA9-97FB-4E36-8EBC-4DFBECD5854D}" type="pres">
      <dgm:prSet presAssocID="{1F51D422-4AC0-48F6-8950-F289280A1856}" presName="sibTrans" presStyleLbl="sibTrans2D1" presStyleIdx="0" presStyleCnt="0"/>
      <dgm:spPr/>
    </dgm:pt>
    <dgm:pt modelId="{1545F493-C53B-466A-B266-BB73FD9FB3E8}" type="pres">
      <dgm:prSet presAssocID="{CEBC6E39-9D1A-4FC3-9C63-31954C529721}" presName="compNode" presStyleCnt="0"/>
      <dgm:spPr/>
    </dgm:pt>
    <dgm:pt modelId="{2C693817-B668-4051-9E03-181BF1ADCF00}" type="pres">
      <dgm:prSet presAssocID="{CEBC6E39-9D1A-4FC3-9C63-31954C529721}" presName="iconBgRect" presStyleLbl="bgShp" presStyleIdx="3" presStyleCnt="5"/>
      <dgm:spPr/>
    </dgm:pt>
    <dgm:pt modelId="{DBA76573-FA6B-4A1A-A7B4-3A484C3AD770}" type="pres">
      <dgm:prSet presAssocID="{CEBC6E39-9D1A-4FC3-9C63-31954C5297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2461BE03-6632-4498-9655-4FEAE1E00306}" type="pres">
      <dgm:prSet presAssocID="{CEBC6E39-9D1A-4FC3-9C63-31954C529721}" presName="spaceRect" presStyleCnt="0"/>
      <dgm:spPr/>
    </dgm:pt>
    <dgm:pt modelId="{52CD6AEB-C59C-4D5F-B655-9BD857120792}" type="pres">
      <dgm:prSet presAssocID="{CEBC6E39-9D1A-4FC3-9C63-31954C529721}" presName="textRect" presStyleLbl="revTx" presStyleIdx="3" presStyleCnt="5">
        <dgm:presLayoutVars>
          <dgm:chMax val="1"/>
          <dgm:chPref val="1"/>
        </dgm:presLayoutVars>
      </dgm:prSet>
      <dgm:spPr/>
    </dgm:pt>
    <dgm:pt modelId="{7FE13B08-5715-48C6-A01E-8D40665D8928}" type="pres">
      <dgm:prSet presAssocID="{BFB15FCD-2971-4348-9809-117F1C4F8ACC}" presName="sibTrans" presStyleLbl="sibTrans2D1" presStyleIdx="0" presStyleCnt="0"/>
      <dgm:spPr/>
    </dgm:pt>
    <dgm:pt modelId="{FAE80375-5CB3-40A1-B313-56284F19CCE1}" type="pres">
      <dgm:prSet presAssocID="{5E3F41FC-8126-483B-BDAC-CF6AE31D71C9}" presName="compNode" presStyleCnt="0"/>
      <dgm:spPr/>
    </dgm:pt>
    <dgm:pt modelId="{32B421E8-9B3F-4CCF-8EAA-15FDC25BBE1D}" type="pres">
      <dgm:prSet presAssocID="{5E3F41FC-8126-483B-BDAC-CF6AE31D71C9}" presName="iconBgRect" presStyleLbl="bgShp" presStyleIdx="4" presStyleCnt="5"/>
      <dgm:spPr/>
    </dgm:pt>
    <dgm:pt modelId="{4D601429-8428-4176-8E37-5FAE80C5470F}" type="pres">
      <dgm:prSet presAssocID="{5E3F41FC-8126-483B-BDAC-CF6AE31D71C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A968E70-8661-4581-9AE5-AFB1A209D11F}" type="pres">
      <dgm:prSet presAssocID="{5E3F41FC-8126-483B-BDAC-CF6AE31D71C9}" presName="spaceRect" presStyleCnt="0"/>
      <dgm:spPr/>
    </dgm:pt>
    <dgm:pt modelId="{86E75CAA-6841-40FD-9CB5-20345BBF4915}" type="pres">
      <dgm:prSet presAssocID="{5E3F41FC-8126-483B-BDAC-CF6AE31D71C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769611-8A3D-43BE-AC63-D25BC9BA4662}" type="presOf" srcId="{4CA551F2-C1CB-461E-8A3E-01FCCBF77F67}" destId="{973E2BC9-84B7-4CB9-90C1-7D4387C507FC}" srcOrd="0" destOrd="0" presId="urn:microsoft.com/office/officeart/2018/2/layout/IconCircleList"/>
    <dgm:cxn modelId="{2FF5171C-4A96-4290-98C2-24685D96A939}" srcId="{75F8438B-A3F8-46EE-9C4A-0C3EEC074369}" destId="{814165EA-1659-459B-9E49-720D91A5C5A9}" srcOrd="1" destOrd="0" parTransId="{C665A9D0-6C59-4417-A3D2-4FDEE9D82207}" sibTransId="{2BE8CCB7-674C-491C-9E1D-F2B10F9732A2}"/>
    <dgm:cxn modelId="{76E3F32B-DA95-4398-93E3-2692705004AD}" type="presOf" srcId="{BFB15FCD-2971-4348-9809-117F1C4F8ACC}" destId="{7FE13B08-5715-48C6-A01E-8D40665D8928}" srcOrd="0" destOrd="0" presId="urn:microsoft.com/office/officeart/2018/2/layout/IconCircleList"/>
    <dgm:cxn modelId="{94FD8236-EBC5-47FC-87F9-938F62DED397}" type="presOf" srcId="{2BE8CCB7-674C-491C-9E1D-F2B10F9732A2}" destId="{1DE9F5E7-2EFF-438D-8CF7-A96EF8577381}" srcOrd="0" destOrd="0" presId="urn:microsoft.com/office/officeart/2018/2/layout/IconCircleList"/>
    <dgm:cxn modelId="{1D58AC3A-2ED6-46D7-B5DE-A2CD5FC3CF27}" srcId="{75F8438B-A3F8-46EE-9C4A-0C3EEC074369}" destId="{CEBC6E39-9D1A-4FC3-9C63-31954C529721}" srcOrd="3" destOrd="0" parTransId="{8A20B20D-4618-4555-884B-BB45834CCB1C}" sibTransId="{BFB15FCD-2971-4348-9809-117F1C4F8ACC}"/>
    <dgm:cxn modelId="{23616177-5AC1-45EA-97CA-6219B62367D6}" type="presOf" srcId="{CEBC6E39-9D1A-4FC3-9C63-31954C529721}" destId="{52CD6AEB-C59C-4D5F-B655-9BD857120792}" srcOrd="0" destOrd="0" presId="urn:microsoft.com/office/officeart/2018/2/layout/IconCircleList"/>
    <dgm:cxn modelId="{F9957358-1A93-4C15-ABAE-4E6653710FB9}" srcId="{75F8438B-A3F8-46EE-9C4A-0C3EEC074369}" destId="{A2F74C14-79B6-450C-8E74-87D11DD282A4}" srcOrd="0" destOrd="0" parTransId="{65ED7CA1-3C19-4800-9159-E9C76D479D75}" sibTransId="{8040B370-6F4E-4247-A108-44C254DE42DE}"/>
    <dgm:cxn modelId="{A4792D5A-2B83-4D0F-BD4C-FF1E3E2C0617}" type="presOf" srcId="{A2F74C14-79B6-450C-8E74-87D11DD282A4}" destId="{09A15402-6DFA-43D6-87B6-B08BA70DBC4D}" srcOrd="0" destOrd="0" presId="urn:microsoft.com/office/officeart/2018/2/layout/IconCircleList"/>
    <dgm:cxn modelId="{59521F7E-68BD-49F2-8CD5-8C86D744D0DF}" srcId="{75F8438B-A3F8-46EE-9C4A-0C3EEC074369}" destId="{4CA551F2-C1CB-461E-8A3E-01FCCBF77F67}" srcOrd="2" destOrd="0" parTransId="{5782A25F-AA7D-4E0F-B4D0-A110B9A20F5E}" sibTransId="{1F51D422-4AC0-48F6-8950-F289280A1856}"/>
    <dgm:cxn modelId="{C1129A8B-F644-4821-8158-A800257E87D8}" srcId="{75F8438B-A3F8-46EE-9C4A-0C3EEC074369}" destId="{5E3F41FC-8126-483B-BDAC-CF6AE31D71C9}" srcOrd="4" destOrd="0" parTransId="{4CCDC1D1-8E42-43AB-B1BA-ACC7508D73CC}" sibTransId="{DBB678A6-533C-44FF-87DA-9A89508913DE}"/>
    <dgm:cxn modelId="{C08471C4-77C0-414C-B8F8-2CDDEECBACA9}" type="presOf" srcId="{814165EA-1659-459B-9E49-720D91A5C5A9}" destId="{A18F17EB-0841-4167-9150-57543C174D6A}" srcOrd="0" destOrd="0" presId="urn:microsoft.com/office/officeart/2018/2/layout/IconCircleList"/>
    <dgm:cxn modelId="{DEA82ACB-215C-4BC3-BC19-5244249CF04E}" type="presOf" srcId="{5E3F41FC-8126-483B-BDAC-CF6AE31D71C9}" destId="{86E75CAA-6841-40FD-9CB5-20345BBF4915}" srcOrd="0" destOrd="0" presId="urn:microsoft.com/office/officeart/2018/2/layout/IconCircleList"/>
    <dgm:cxn modelId="{7D53CEE5-C1AB-42F6-8A6A-6891720AF27D}" type="presOf" srcId="{75F8438B-A3F8-46EE-9C4A-0C3EEC074369}" destId="{B6F9B9FE-8D7B-4D8A-9CED-26505586E9D7}" srcOrd="0" destOrd="0" presId="urn:microsoft.com/office/officeart/2018/2/layout/IconCircleList"/>
    <dgm:cxn modelId="{F521A8E9-DEFF-48A1-8258-2AD3893A28A6}" type="presOf" srcId="{1F51D422-4AC0-48F6-8950-F289280A1856}" destId="{A80CCDA9-97FB-4E36-8EBC-4DFBECD5854D}" srcOrd="0" destOrd="0" presId="urn:microsoft.com/office/officeart/2018/2/layout/IconCircleList"/>
    <dgm:cxn modelId="{42A7B3F3-8909-45A8-8C84-0EF1D02C0A92}" type="presOf" srcId="{8040B370-6F4E-4247-A108-44C254DE42DE}" destId="{D4A8CBE5-4864-4D72-B97C-62C4AD4F3F09}" srcOrd="0" destOrd="0" presId="urn:microsoft.com/office/officeart/2018/2/layout/IconCircleList"/>
    <dgm:cxn modelId="{306F26B9-2695-41D0-984E-26A642C0FED7}" type="presParOf" srcId="{B6F9B9FE-8D7B-4D8A-9CED-26505586E9D7}" destId="{7ADD5D04-D775-423E-A9C2-343C4AC51125}" srcOrd="0" destOrd="0" presId="urn:microsoft.com/office/officeart/2018/2/layout/IconCircleList"/>
    <dgm:cxn modelId="{8BF3690D-A671-4426-ADE4-05EBF796B1DB}" type="presParOf" srcId="{7ADD5D04-D775-423E-A9C2-343C4AC51125}" destId="{65A359E9-C044-4EB0-9E0D-2E1AEED63467}" srcOrd="0" destOrd="0" presId="urn:microsoft.com/office/officeart/2018/2/layout/IconCircleList"/>
    <dgm:cxn modelId="{A1650844-7BCB-48E1-8934-5D4D2C999562}" type="presParOf" srcId="{65A359E9-C044-4EB0-9E0D-2E1AEED63467}" destId="{D31B2A49-CAF0-43CB-A6F6-BAFA44634626}" srcOrd="0" destOrd="0" presId="urn:microsoft.com/office/officeart/2018/2/layout/IconCircleList"/>
    <dgm:cxn modelId="{095E6AE3-3ACA-4713-B51D-4EF1ED1BA56D}" type="presParOf" srcId="{65A359E9-C044-4EB0-9E0D-2E1AEED63467}" destId="{911A4347-0FB5-431D-89EE-434668D3F090}" srcOrd="1" destOrd="0" presId="urn:microsoft.com/office/officeart/2018/2/layout/IconCircleList"/>
    <dgm:cxn modelId="{5A39EE05-4FAF-4388-ADAC-6FAE00697715}" type="presParOf" srcId="{65A359E9-C044-4EB0-9E0D-2E1AEED63467}" destId="{33D8BED2-9766-4460-A813-F66EB6F9469F}" srcOrd="2" destOrd="0" presId="urn:microsoft.com/office/officeart/2018/2/layout/IconCircleList"/>
    <dgm:cxn modelId="{6FD19DEC-44AE-4EEE-BB99-17C5A229B4F1}" type="presParOf" srcId="{65A359E9-C044-4EB0-9E0D-2E1AEED63467}" destId="{09A15402-6DFA-43D6-87B6-B08BA70DBC4D}" srcOrd="3" destOrd="0" presId="urn:microsoft.com/office/officeart/2018/2/layout/IconCircleList"/>
    <dgm:cxn modelId="{EE0898A9-0BC0-4849-9B80-4ADAB667E3B5}" type="presParOf" srcId="{7ADD5D04-D775-423E-A9C2-343C4AC51125}" destId="{D4A8CBE5-4864-4D72-B97C-62C4AD4F3F09}" srcOrd="1" destOrd="0" presId="urn:microsoft.com/office/officeart/2018/2/layout/IconCircleList"/>
    <dgm:cxn modelId="{3FCEE90A-C956-4941-A11C-65F88BA0A6E2}" type="presParOf" srcId="{7ADD5D04-D775-423E-A9C2-343C4AC51125}" destId="{E67BF047-E939-4C12-BEE3-DFEC35604003}" srcOrd="2" destOrd="0" presId="urn:microsoft.com/office/officeart/2018/2/layout/IconCircleList"/>
    <dgm:cxn modelId="{D6D2C0C8-F0B4-44EA-A2BF-8F0410C886FD}" type="presParOf" srcId="{E67BF047-E939-4C12-BEE3-DFEC35604003}" destId="{009ACAE4-C7D9-4A12-8063-856D81F5ED72}" srcOrd="0" destOrd="0" presId="urn:microsoft.com/office/officeart/2018/2/layout/IconCircleList"/>
    <dgm:cxn modelId="{1897EDD0-8FB6-470A-BA25-833BE278EBAD}" type="presParOf" srcId="{E67BF047-E939-4C12-BEE3-DFEC35604003}" destId="{8BC5F31B-845A-4B79-A8DD-164F7C8C4133}" srcOrd="1" destOrd="0" presId="urn:microsoft.com/office/officeart/2018/2/layout/IconCircleList"/>
    <dgm:cxn modelId="{F703FF28-772A-451E-A1B3-CF82BFB30B3A}" type="presParOf" srcId="{E67BF047-E939-4C12-BEE3-DFEC35604003}" destId="{47F6D3D5-50F1-460D-830C-3B011B9FAFB9}" srcOrd="2" destOrd="0" presId="urn:microsoft.com/office/officeart/2018/2/layout/IconCircleList"/>
    <dgm:cxn modelId="{E9B673DC-ABFD-4715-BB38-5D4A6AF01A33}" type="presParOf" srcId="{E67BF047-E939-4C12-BEE3-DFEC35604003}" destId="{A18F17EB-0841-4167-9150-57543C174D6A}" srcOrd="3" destOrd="0" presId="urn:microsoft.com/office/officeart/2018/2/layout/IconCircleList"/>
    <dgm:cxn modelId="{A95A68CE-3199-42C9-A693-F99DC5135800}" type="presParOf" srcId="{7ADD5D04-D775-423E-A9C2-343C4AC51125}" destId="{1DE9F5E7-2EFF-438D-8CF7-A96EF8577381}" srcOrd="3" destOrd="0" presId="urn:microsoft.com/office/officeart/2018/2/layout/IconCircleList"/>
    <dgm:cxn modelId="{0581FA45-9350-4E9A-83BF-36D702A83198}" type="presParOf" srcId="{7ADD5D04-D775-423E-A9C2-343C4AC51125}" destId="{9EE02A6B-0232-4DCB-9AA6-FF6D18C300CB}" srcOrd="4" destOrd="0" presId="urn:microsoft.com/office/officeart/2018/2/layout/IconCircleList"/>
    <dgm:cxn modelId="{09B1DC5B-DEA8-4E4E-A812-605FAA261182}" type="presParOf" srcId="{9EE02A6B-0232-4DCB-9AA6-FF6D18C300CB}" destId="{F488DFA4-736E-4E9B-A060-6BE5EF987D3A}" srcOrd="0" destOrd="0" presId="urn:microsoft.com/office/officeart/2018/2/layout/IconCircleList"/>
    <dgm:cxn modelId="{E133FC6A-617F-4976-92F4-02841D89992B}" type="presParOf" srcId="{9EE02A6B-0232-4DCB-9AA6-FF6D18C300CB}" destId="{D3B57C8E-3B42-4BCA-95D8-1F8665956393}" srcOrd="1" destOrd="0" presId="urn:microsoft.com/office/officeart/2018/2/layout/IconCircleList"/>
    <dgm:cxn modelId="{A85D6ECA-A5DA-40E3-A4EC-B68C8829736E}" type="presParOf" srcId="{9EE02A6B-0232-4DCB-9AA6-FF6D18C300CB}" destId="{E144F7E1-53C9-4A9B-B44A-4F06E22E2B50}" srcOrd="2" destOrd="0" presId="urn:microsoft.com/office/officeart/2018/2/layout/IconCircleList"/>
    <dgm:cxn modelId="{66FCEE6A-7A23-4683-A137-868B1133F83C}" type="presParOf" srcId="{9EE02A6B-0232-4DCB-9AA6-FF6D18C300CB}" destId="{973E2BC9-84B7-4CB9-90C1-7D4387C507FC}" srcOrd="3" destOrd="0" presId="urn:microsoft.com/office/officeart/2018/2/layout/IconCircleList"/>
    <dgm:cxn modelId="{B237A465-5369-45E6-A446-D4D6D494C87D}" type="presParOf" srcId="{7ADD5D04-D775-423E-A9C2-343C4AC51125}" destId="{A80CCDA9-97FB-4E36-8EBC-4DFBECD5854D}" srcOrd="5" destOrd="0" presId="urn:microsoft.com/office/officeart/2018/2/layout/IconCircleList"/>
    <dgm:cxn modelId="{2F1E4B1E-63ED-4562-B5BA-C50A85A6DA07}" type="presParOf" srcId="{7ADD5D04-D775-423E-A9C2-343C4AC51125}" destId="{1545F493-C53B-466A-B266-BB73FD9FB3E8}" srcOrd="6" destOrd="0" presId="urn:microsoft.com/office/officeart/2018/2/layout/IconCircleList"/>
    <dgm:cxn modelId="{EB28E40D-3769-4A2B-B5E9-8DCF9E8BD6C9}" type="presParOf" srcId="{1545F493-C53B-466A-B266-BB73FD9FB3E8}" destId="{2C693817-B668-4051-9E03-181BF1ADCF00}" srcOrd="0" destOrd="0" presId="urn:microsoft.com/office/officeart/2018/2/layout/IconCircleList"/>
    <dgm:cxn modelId="{D33F5475-80CC-42B9-9E53-67E1196AD1E2}" type="presParOf" srcId="{1545F493-C53B-466A-B266-BB73FD9FB3E8}" destId="{DBA76573-FA6B-4A1A-A7B4-3A484C3AD770}" srcOrd="1" destOrd="0" presId="urn:microsoft.com/office/officeart/2018/2/layout/IconCircleList"/>
    <dgm:cxn modelId="{9B46D49E-321F-4DDB-A436-B1CEEC4BEC31}" type="presParOf" srcId="{1545F493-C53B-466A-B266-BB73FD9FB3E8}" destId="{2461BE03-6632-4498-9655-4FEAE1E00306}" srcOrd="2" destOrd="0" presId="urn:microsoft.com/office/officeart/2018/2/layout/IconCircleList"/>
    <dgm:cxn modelId="{A4287F69-CF18-43BC-BA59-6EC8E6C46469}" type="presParOf" srcId="{1545F493-C53B-466A-B266-BB73FD9FB3E8}" destId="{52CD6AEB-C59C-4D5F-B655-9BD857120792}" srcOrd="3" destOrd="0" presId="urn:microsoft.com/office/officeart/2018/2/layout/IconCircleList"/>
    <dgm:cxn modelId="{6B40592C-B3F7-4E53-8440-DD3A1ADDEEDD}" type="presParOf" srcId="{7ADD5D04-D775-423E-A9C2-343C4AC51125}" destId="{7FE13B08-5715-48C6-A01E-8D40665D8928}" srcOrd="7" destOrd="0" presId="urn:microsoft.com/office/officeart/2018/2/layout/IconCircleList"/>
    <dgm:cxn modelId="{9C38BAD3-9869-4A8F-8510-A6180505A9A9}" type="presParOf" srcId="{7ADD5D04-D775-423E-A9C2-343C4AC51125}" destId="{FAE80375-5CB3-40A1-B313-56284F19CCE1}" srcOrd="8" destOrd="0" presId="urn:microsoft.com/office/officeart/2018/2/layout/IconCircleList"/>
    <dgm:cxn modelId="{1B5F8C41-8DB0-469D-B459-9EFC7FB787F4}" type="presParOf" srcId="{FAE80375-5CB3-40A1-B313-56284F19CCE1}" destId="{32B421E8-9B3F-4CCF-8EAA-15FDC25BBE1D}" srcOrd="0" destOrd="0" presId="urn:microsoft.com/office/officeart/2018/2/layout/IconCircleList"/>
    <dgm:cxn modelId="{4C65A6AC-A42E-40D8-A0A0-0E220A064AC2}" type="presParOf" srcId="{FAE80375-5CB3-40A1-B313-56284F19CCE1}" destId="{4D601429-8428-4176-8E37-5FAE80C5470F}" srcOrd="1" destOrd="0" presId="urn:microsoft.com/office/officeart/2018/2/layout/IconCircleList"/>
    <dgm:cxn modelId="{E852322F-CEBC-4EDC-8853-E2129910EE65}" type="presParOf" srcId="{FAE80375-5CB3-40A1-B313-56284F19CCE1}" destId="{4A968E70-8661-4581-9AE5-AFB1A209D11F}" srcOrd="2" destOrd="0" presId="urn:microsoft.com/office/officeart/2018/2/layout/IconCircleList"/>
    <dgm:cxn modelId="{A45EA245-4A59-421B-90DA-A9D529D0E91D}" type="presParOf" srcId="{FAE80375-5CB3-40A1-B313-56284F19CCE1}" destId="{86E75CAA-6841-40FD-9CB5-20345BBF49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9563EF-3CFD-4799-B96D-7AEA4D710BC8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E84CA0-A37D-4E29-B1FF-BDEE1E843F07}">
      <dgm:prSet/>
      <dgm:spPr/>
      <dgm:t>
        <a:bodyPr/>
        <a:lstStyle/>
        <a:p>
          <a:r>
            <a:rPr lang="es-MX"/>
            <a:t>Instrucciones de transferencia de datos: </a:t>
          </a:r>
          <a:r>
            <a:rPr lang="es-MX" i="1"/>
            <a:t>mov, ldr, str, ldm, stm, push y pop</a:t>
          </a:r>
          <a:endParaRPr lang="en-US"/>
        </a:p>
      </dgm:t>
    </dgm:pt>
    <dgm:pt modelId="{FD6A81F8-5BFB-4005-B798-0E9526F745B5}" type="parTrans" cxnId="{5EED0E89-BB94-48A9-AA03-BDC276D91A68}">
      <dgm:prSet/>
      <dgm:spPr/>
      <dgm:t>
        <a:bodyPr/>
        <a:lstStyle/>
        <a:p>
          <a:endParaRPr lang="en-US"/>
        </a:p>
      </dgm:t>
    </dgm:pt>
    <dgm:pt modelId="{90FD662E-17C0-44F3-819A-B7127A983A0E}" type="sibTrans" cxnId="{5EED0E89-BB94-48A9-AA03-BDC276D91A68}">
      <dgm:prSet/>
      <dgm:spPr/>
      <dgm:t>
        <a:bodyPr/>
        <a:lstStyle/>
        <a:p>
          <a:endParaRPr lang="en-US"/>
        </a:p>
      </dgm:t>
    </dgm:pt>
    <dgm:pt modelId="{BAF52D3E-E77D-41A1-A7CA-5459EBC8B565}">
      <dgm:prSet/>
      <dgm:spPr/>
      <dgm:t>
        <a:bodyPr/>
        <a:lstStyle/>
        <a:p>
          <a:r>
            <a:rPr lang="es-MX"/>
            <a:t>Instrucciones aritmeticas: </a:t>
          </a:r>
          <a:r>
            <a:rPr lang="es-MX" i="1"/>
            <a:t>add, cmp, adc, sbc, mul</a:t>
          </a:r>
          <a:endParaRPr lang="en-US"/>
        </a:p>
      </dgm:t>
    </dgm:pt>
    <dgm:pt modelId="{30B7CDF5-67E2-4563-BAB8-E6F591112A98}" type="parTrans" cxnId="{CDCFE77E-427C-4CE2-A705-2946023FB20C}">
      <dgm:prSet/>
      <dgm:spPr/>
      <dgm:t>
        <a:bodyPr/>
        <a:lstStyle/>
        <a:p>
          <a:endParaRPr lang="en-US"/>
        </a:p>
      </dgm:t>
    </dgm:pt>
    <dgm:pt modelId="{95578322-4DB4-4016-8953-DF48615A453A}" type="sibTrans" cxnId="{CDCFE77E-427C-4CE2-A705-2946023FB20C}">
      <dgm:prSet/>
      <dgm:spPr/>
      <dgm:t>
        <a:bodyPr/>
        <a:lstStyle/>
        <a:p>
          <a:endParaRPr lang="en-US"/>
        </a:p>
      </dgm:t>
    </dgm:pt>
    <dgm:pt modelId="{551ACA25-2751-4026-B5B9-C7E22D367B6D}">
      <dgm:prSet/>
      <dgm:spPr/>
      <dgm:t>
        <a:bodyPr/>
        <a:lstStyle/>
        <a:p>
          <a:r>
            <a:rPr lang="es-MX"/>
            <a:t>Instrucciones de manejo de bits: </a:t>
          </a:r>
          <a:r>
            <a:rPr lang="es-MX" i="1"/>
            <a:t>and, tst, eor, orr, LSL, LSR, ASR, ROR, RRX </a:t>
          </a:r>
          <a:endParaRPr lang="en-US"/>
        </a:p>
      </dgm:t>
    </dgm:pt>
    <dgm:pt modelId="{1FF75258-A39A-4731-AFE0-07F5B6C4703F}" type="parTrans" cxnId="{E1F73EB8-BFC0-44FB-8536-5A28D46E4EFD}">
      <dgm:prSet/>
      <dgm:spPr/>
      <dgm:t>
        <a:bodyPr/>
        <a:lstStyle/>
        <a:p>
          <a:endParaRPr lang="en-US"/>
        </a:p>
      </dgm:t>
    </dgm:pt>
    <dgm:pt modelId="{2D9F98AD-1EF9-488B-B66B-4FB27B98EDF4}" type="sibTrans" cxnId="{E1F73EB8-BFC0-44FB-8536-5A28D46E4EFD}">
      <dgm:prSet/>
      <dgm:spPr/>
      <dgm:t>
        <a:bodyPr/>
        <a:lstStyle/>
        <a:p>
          <a:endParaRPr lang="en-US"/>
        </a:p>
      </dgm:t>
    </dgm:pt>
    <dgm:pt modelId="{2C1A5FF9-4C99-4001-90D4-66AFD6D6E657}">
      <dgm:prSet/>
      <dgm:spPr/>
      <dgm:t>
        <a:bodyPr/>
        <a:lstStyle/>
        <a:p>
          <a:r>
            <a:rPr lang="es-MX"/>
            <a:t>Instrucciones de transferencia de control:</a:t>
          </a:r>
          <a:r>
            <a:rPr lang="es-MX" i="1"/>
            <a:t> b, bl, bx, blx</a:t>
          </a:r>
          <a:endParaRPr lang="en-US"/>
        </a:p>
      </dgm:t>
    </dgm:pt>
    <dgm:pt modelId="{AB999D61-F8A9-4361-A7A0-EB89DF536D71}" type="parTrans" cxnId="{1BF55251-B050-4DEA-A2E0-C877FF5B04D6}">
      <dgm:prSet/>
      <dgm:spPr/>
      <dgm:t>
        <a:bodyPr/>
        <a:lstStyle/>
        <a:p>
          <a:endParaRPr lang="en-US"/>
        </a:p>
      </dgm:t>
    </dgm:pt>
    <dgm:pt modelId="{C923416D-3DD8-480B-B2AA-9E4BD36F747C}" type="sibTrans" cxnId="{1BF55251-B050-4DEA-A2E0-C877FF5B04D6}">
      <dgm:prSet/>
      <dgm:spPr/>
      <dgm:t>
        <a:bodyPr/>
        <a:lstStyle/>
        <a:p>
          <a:endParaRPr lang="en-US"/>
        </a:p>
      </dgm:t>
    </dgm:pt>
    <dgm:pt modelId="{1E8944D2-F0D5-44DB-81F6-406924D8068F}" type="pres">
      <dgm:prSet presAssocID="{6E9563EF-3CFD-4799-B96D-7AEA4D710BC8}" presName="matrix" presStyleCnt="0">
        <dgm:presLayoutVars>
          <dgm:chMax val="1"/>
          <dgm:dir/>
          <dgm:resizeHandles val="exact"/>
        </dgm:presLayoutVars>
      </dgm:prSet>
      <dgm:spPr/>
    </dgm:pt>
    <dgm:pt modelId="{6AF0F697-1735-4C8D-B2BB-BABDE8416017}" type="pres">
      <dgm:prSet presAssocID="{6E9563EF-3CFD-4799-B96D-7AEA4D710BC8}" presName="diamond" presStyleLbl="bgShp" presStyleIdx="0" presStyleCnt="1"/>
      <dgm:spPr/>
    </dgm:pt>
    <dgm:pt modelId="{D9DBF47C-533E-4993-8F1D-9B50C7C1F0FE}" type="pres">
      <dgm:prSet presAssocID="{6E9563EF-3CFD-4799-B96D-7AEA4D710BC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9085A2F-ED00-4B37-962D-3253C9761258}" type="pres">
      <dgm:prSet presAssocID="{6E9563EF-3CFD-4799-B96D-7AEA4D710BC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F7E207-326D-4A52-BAD6-41FAF9F480DB}" type="pres">
      <dgm:prSet presAssocID="{6E9563EF-3CFD-4799-B96D-7AEA4D710BC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C03AD5-8BF7-4F03-9127-8773CE6A329C}" type="pres">
      <dgm:prSet presAssocID="{6E9563EF-3CFD-4799-B96D-7AEA4D710BC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014B45-4744-4FF9-BD5C-D3CB373958C9}" type="presOf" srcId="{6E9563EF-3CFD-4799-B96D-7AEA4D710BC8}" destId="{1E8944D2-F0D5-44DB-81F6-406924D8068F}" srcOrd="0" destOrd="0" presId="urn:microsoft.com/office/officeart/2005/8/layout/matrix3"/>
    <dgm:cxn modelId="{1BF55251-B050-4DEA-A2E0-C877FF5B04D6}" srcId="{6E9563EF-3CFD-4799-B96D-7AEA4D710BC8}" destId="{2C1A5FF9-4C99-4001-90D4-66AFD6D6E657}" srcOrd="3" destOrd="0" parTransId="{AB999D61-F8A9-4361-A7A0-EB89DF536D71}" sibTransId="{C923416D-3DD8-480B-B2AA-9E4BD36F747C}"/>
    <dgm:cxn modelId="{CDCFE77E-427C-4CE2-A705-2946023FB20C}" srcId="{6E9563EF-3CFD-4799-B96D-7AEA4D710BC8}" destId="{BAF52D3E-E77D-41A1-A7CA-5459EBC8B565}" srcOrd="1" destOrd="0" parTransId="{30B7CDF5-67E2-4563-BAB8-E6F591112A98}" sibTransId="{95578322-4DB4-4016-8953-DF48615A453A}"/>
    <dgm:cxn modelId="{5EED0E89-BB94-48A9-AA03-BDC276D91A68}" srcId="{6E9563EF-3CFD-4799-B96D-7AEA4D710BC8}" destId="{27E84CA0-A37D-4E29-B1FF-BDEE1E843F07}" srcOrd="0" destOrd="0" parTransId="{FD6A81F8-5BFB-4005-B798-0E9526F745B5}" sibTransId="{90FD662E-17C0-44F3-819A-B7127A983A0E}"/>
    <dgm:cxn modelId="{4B536F8C-A54C-4483-AF5C-91628B0C986E}" type="presOf" srcId="{551ACA25-2751-4026-B5B9-C7E22D367B6D}" destId="{DEF7E207-326D-4A52-BAD6-41FAF9F480DB}" srcOrd="0" destOrd="0" presId="urn:microsoft.com/office/officeart/2005/8/layout/matrix3"/>
    <dgm:cxn modelId="{E1F73EB8-BFC0-44FB-8536-5A28D46E4EFD}" srcId="{6E9563EF-3CFD-4799-B96D-7AEA4D710BC8}" destId="{551ACA25-2751-4026-B5B9-C7E22D367B6D}" srcOrd="2" destOrd="0" parTransId="{1FF75258-A39A-4731-AFE0-07F5B6C4703F}" sibTransId="{2D9F98AD-1EF9-488B-B66B-4FB27B98EDF4}"/>
    <dgm:cxn modelId="{9CDDE8D3-FB82-425D-B830-EED85A6C4BC0}" type="presOf" srcId="{27E84CA0-A37D-4E29-B1FF-BDEE1E843F07}" destId="{D9DBF47C-533E-4993-8F1D-9B50C7C1F0FE}" srcOrd="0" destOrd="0" presId="urn:microsoft.com/office/officeart/2005/8/layout/matrix3"/>
    <dgm:cxn modelId="{98A157F7-3F0C-47F8-A63E-C6910215C547}" type="presOf" srcId="{2C1A5FF9-4C99-4001-90D4-66AFD6D6E657}" destId="{7BC03AD5-8BF7-4F03-9127-8773CE6A329C}" srcOrd="0" destOrd="0" presId="urn:microsoft.com/office/officeart/2005/8/layout/matrix3"/>
    <dgm:cxn modelId="{C0B661F8-65C4-445F-925C-12776E8E018E}" type="presOf" srcId="{BAF52D3E-E77D-41A1-A7CA-5459EBC8B565}" destId="{59085A2F-ED00-4B37-962D-3253C9761258}" srcOrd="0" destOrd="0" presId="urn:microsoft.com/office/officeart/2005/8/layout/matrix3"/>
    <dgm:cxn modelId="{46E19D15-3E99-449E-B32D-F0469B57C7F2}" type="presParOf" srcId="{1E8944D2-F0D5-44DB-81F6-406924D8068F}" destId="{6AF0F697-1735-4C8D-B2BB-BABDE8416017}" srcOrd="0" destOrd="0" presId="urn:microsoft.com/office/officeart/2005/8/layout/matrix3"/>
    <dgm:cxn modelId="{D1DD6E1F-392C-457F-84FB-9B0B5EB3B487}" type="presParOf" srcId="{1E8944D2-F0D5-44DB-81F6-406924D8068F}" destId="{D9DBF47C-533E-4993-8F1D-9B50C7C1F0FE}" srcOrd="1" destOrd="0" presId="urn:microsoft.com/office/officeart/2005/8/layout/matrix3"/>
    <dgm:cxn modelId="{5F418476-D25B-4BD0-9A59-41BDEA95DDC2}" type="presParOf" srcId="{1E8944D2-F0D5-44DB-81F6-406924D8068F}" destId="{59085A2F-ED00-4B37-962D-3253C9761258}" srcOrd="2" destOrd="0" presId="urn:microsoft.com/office/officeart/2005/8/layout/matrix3"/>
    <dgm:cxn modelId="{082FE185-7EC0-4E82-B62A-E7293DECA94E}" type="presParOf" srcId="{1E8944D2-F0D5-44DB-81F6-406924D8068F}" destId="{DEF7E207-326D-4A52-BAD6-41FAF9F480DB}" srcOrd="3" destOrd="0" presId="urn:microsoft.com/office/officeart/2005/8/layout/matrix3"/>
    <dgm:cxn modelId="{740EC5B0-4DA1-4928-8765-FB512E7CDE68}" type="presParOf" srcId="{1E8944D2-F0D5-44DB-81F6-406924D8068F}" destId="{7BC03AD5-8BF7-4F03-9127-8773CE6A329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86D7-983A-46C4-B655-E9B7DEF080B1}">
      <dsp:nvSpPr>
        <dsp:cNvPr id="0" name=""/>
        <dsp:cNvSpPr/>
      </dsp:nvSpPr>
      <dsp:spPr>
        <a:xfrm rot="5400000">
          <a:off x="-438150" y="438150"/>
          <a:ext cx="2160815" cy="1284514"/>
        </a:xfrm>
        <a:prstGeom prst="chevron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u="none" strike="noStrike" kern="1200" cap="none" baseline="0" noProof="0">
              <a:solidFill>
                <a:schemeClr val="tx1"/>
              </a:solidFill>
              <a:latin typeface="Calibri Light"/>
              <a:cs typeface="Calibri Light"/>
            </a:rPr>
            <a:t>Gestor de arranque mínimo</a:t>
          </a:r>
        </a:p>
      </dsp:txBody>
      <dsp:txXfrm rot="-5400000">
        <a:off x="1" y="642256"/>
        <a:ext cx="1284514" cy="876301"/>
      </dsp:txXfrm>
    </dsp:sp>
    <dsp:sp modelId="{BA30650F-E3C3-4E93-9EA5-D71E8700302E}">
      <dsp:nvSpPr>
        <dsp:cNvPr id="0" name=""/>
        <dsp:cNvSpPr/>
      </dsp:nvSpPr>
      <dsp:spPr>
        <a:xfrm rot="5400000">
          <a:off x="1488621" y="-204106"/>
          <a:ext cx="1518557" cy="19267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b="0" kern="1200">
              <a:latin typeface="Calibri Light"/>
              <a:cs typeface="Arial"/>
            </a:rPr>
            <a:t>Procesador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b="0" kern="1200">
              <a:latin typeface="Calibri Light"/>
              <a:cs typeface="Arial"/>
            </a:rPr>
            <a:t>Reloj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b="0" kern="1200">
              <a:latin typeface="Calibri Light"/>
              <a:cs typeface="Arial"/>
            </a:rPr>
            <a:t>Memoria</a:t>
          </a:r>
        </a:p>
      </dsp:txBody>
      <dsp:txXfrm rot="-5400000">
        <a:off x="1284514" y="74131"/>
        <a:ext cx="1852641" cy="1370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2DDBF-7394-4C3E-AC47-46137B103B70}">
      <dsp:nvSpPr>
        <dsp:cNvPr id="0" name=""/>
        <dsp:cNvSpPr/>
      </dsp:nvSpPr>
      <dsp:spPr>
        <a:xfrm>
          <a:off x="0" y="450533"/>
          <a:ext cx="6837931" cy="281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699" tIns="395732" rIns="530699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Hace más fácil escribir drivers de dispositivo para los periféricos</a:t>
          </a:r>
          <a:endParaRPr lang="es-MX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El resultado es, a menudo, más rápido en velocidad de ejecución</a:t>
          </a:r>
          <a:endParaRPr lang="es-MX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Permite reducir el consumo de energía y recursos del sistema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Es más fácil cumplir objetivos de ejecución difíciles en tiempo real.</a:t>
          </a:r>
        </a:p>
      </dsp:txBody>
      <dsp:txXfrm>
        <a:off x="0" y="450533"/>
        <a:ext cx="6837931" cy="2812950"/>
      </dsp:txXfrm>
    </dsp:sp>
    <dsp:sp modelId="{0B0BB75D-526F-4916-B715-2CB17F36F75E}">
      <dsp:nvSpPr>
        <dsp:cNvPr id="0" name=""/>
        <dsp:cNvSpPr/>
      </dsp:nvSpPr>
      <dsp:spPr>
        <a:xfrm>
          <a:off x="341896" y="170093"/>
          <a:ext cx="4786551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0" tIns="0" rIns="180920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>
              <a:latin typeface="Calibri Light" panose="020F0302020204030204"/>
            </a:rPr>
            <a:t>Ventajas</a:t>
          </a:r>
          <a:endParaRPr lang="es-MX" sz="1900" b="1" kern="1200"/>
        </a:p>
      </dsp:txBody>
      <dsp:txXfrm>
        <a:off x="369276" y="197473"/>
        <a:ext cx="4731791" cy="506120"/>
      </dsp:txXfrm>
    </dsp:sp>
    <dsp:sp modelId="{1585C320-AA74-4582-A826-B99AF58B9825}">
      <dsp:nvSpPr>
        <dsp:cNvPr id="0" name=""/>
        <dsp:cNvSpPr/>
      </dsp:nvSpPr>
      <dsp:spPr>
        <a:xfrm>
          <a:off x="0" y="3646524"/>
          <a:ext cx="6837931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699" tIns="395732" rIns="530699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Se deben escribir casi todos los dirvers de dispositivos para el sistema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La concurrencia es más difícil de implementar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900" kern="1200">
              <a:latin typeface="Calibri Light" panose="020F0302020204030204"/>
            </a:rPr>
            <a:t>La depuración puede ser más complicada de llevar a cabo</a:t>
          </a:r>
        </a:p>
      </dsp:txBody>
      <dsp:txXfrm>
        <a:off x="0" y="3646524"/>
        <a:ext cx="6837931" cy="1705725"/>
      </dsp:txXfrm>
    </dsp:sp>
    <dsp:sp modelId="{D7A79A8A-77AA-4E13-8DD4-6FFBEEB48021}">
      <dsp:nvSpPr>
        <dsp:cNvPr id="0" name=""/>
        <dsp:cNvSpPr/>
      </dsp:nvSpPr>
      <dsp:spPr>
        <a:xfrm>
          <a:off x="341896" y="3366084"/>
          <a:ext cx="4786551" cy="5608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20" tIns="0" rIns="18092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>
              <a:latin typeface="Calibri Light" panose="020F0302020204030204"/>
            </a:rPr>
            <a:t>Desventajas</a:t>
          </a:r>
        </a:p>
      </dsp:txBody>
      <dsp:txXfrm>
        <a:off x="369276" y="3393464"/>
        <a:ext cx="4731791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B0DD9-EA4E-4284-841C-41C5BAEE8175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99757-C608-4F2B-B24F-1A9AF8297401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399F7-FE6A-497D-88F0-5CE2363F53ED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latin typeface="Calibri Light" panose="020F0302020204030204"/>
            </a:rPr>
            <a:t>Tiempos</a:t>
          </a:r>
          <a:r>
            <a:rPr lang="es-MX" sz="1900" b="0" i="0" u="none" strike="noStrike" kern="1200" cap="none" baseline="0" noProof="0">
              <a:latin typeface="Calibri Light"/>
              <a:cs typeface="Calibri Light"/>
            </a:rPr>
            <a:t> de</a:t>
          </a:r>
          <a:r>
            <a:rPr lang="es-MX" sz="1900" kern="1200">
              <a:latin typeface="Calibri Light" panose="020F0302020204030204"/>
            </a:rPr>
            <a:t> arranque</a:t>
          </a:r>
          <a:r>
            <a:rPr lang="es-MX" sz="1900" b="0" i="0" u="none" strike="noStrike" kern="1200" cap="none" baseline="0" noProof="0">
              <a:latin typeface="Calibri Light"/>
              <a:cs typeface="Calibri Light"/>
            </a:rPr>
            <a:t> estrictos</a:t>
          </a:r>
          <a:endParaRPr lang="es-MX" sz="1900" kern="1200"/>
        </a:p>
      </dsp:txBody>
      <dsp:txXfrm>
        <a:off x="1131174" y="4597"/>
        <a:ext cx="5382429" cy="979371"/>
      </dsp:txXfrm>
    </dsp:sp>
    <dsp:sp modelId="{E5DF6CD1-2275-4112-B385-7ABC29CE2D1E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FC372-901A-42DD-8D2C-1440D2A96DC7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99A8C-B022-4CEE-BCA6-0619A22981C3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latin typeface="Calibri Light" panose="020F0302020204030204"/>
            </a:rPr>
            <a:t>Diseño de sistemas de baja gama</a:t>
          </a:r>
          <a:endParaRPr lang="es-MX" sz="1900" kern="1200"/>
        </a:p>
      </dsp:txBody>
      <dsp:txXfrm>
        <a:off x="1131174" y="1228812"/>
        <a:ext cx="5382429" cy="979371"/>
      </dsp:txXfrm>
    </dsp:sp>
    <dsp:sp modelId="{539ADD6A-B9DE-43D1-AA43-3F658532E350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99963-0C3C-47C4-B7D0-468CE8A656DB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02E1E-113D-4C15-BF1D-5C16544E780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latin typeface="Calibri Light" panose="020F0302020204030204"/>
            </a:rPr>
            <a:t>Mayor control del sistema</a:t>
          </a:r>
          <a:endParaRPr lang="es-MX" sz="1900" kern="1200"/>
        </a:p>
      </dsp:txBody>
      <dsp:txXfrm>
        <a:off x="1131174" y="2453027"/>
        <a:ext cx="5382429" cy="979371"/>
      </dsp:txXfrm>
    </dsp:sp>
    <dsp:sp modelId="{B4EA6120-7D4D-420B-A06B-0155FB5623F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4F21A-098F-4E7D-8762-A235DA100D12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C0013-97D3-4B5B-82D6-F284ABFEA3CD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latin typeface="Calibri Light" panose="020F0302020204030204"/>
            </a:rPr>
            <a:t>Eliminación de sobrecarga al SO</a:t>
          </a:r>
        </a:p>
      </dsp:txBody>
      <dsp:txXfrm>
        <a:off x="1131174" y="3677241"/>
        <a:ext cx="5382429" cy="979371"/>
      </dsp:txXfrm>
    </dsp:sp>
    <dsp:sp modelId="{9B031607-63B1-4474-90F7-6E83FC036A45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8AC28-2A30-4D81-9395-2705B257449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B1A9-6B43-4085-8F32-9052CBFB20A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>
              <a:latin typeface="Calibri Light" panose="020F0302020204030204"/>
            </a:rPr>
            <a:t>No se pueden pagar licencias </a:t>
          </a:r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B2A49-CAF0-43CB-A6F6-BAFA44634626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A4347-0FB5-431D-89EE-434668D3F090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15402-6DFA-43D6-87B6-B08BA70DBC4D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Lenguaje Ensamblador</a:t>
          </a:r>
          <a:endParaRPr lang="en-US" sz="2400" kern="1200"/>
        </a:p>
      </dsp:txBody>
      <dsp:txXfrm>
        <a:off x="1172126" y="908559"/>
        <a:ext cx="2114937" cy="897246"/>
      </dsp:txXfrm>
    </dsp:sp>
    <dsp:sp modelId="{009ACAE4-C7D9-4A12-8063-856D81F5ED72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5F31B-845A-4B79-A8DD-164F7C8C4133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F17EB-0841-4167-9150-57543C174D6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Lenguaje C</a:t>
          </a:r>
          <a:endParaRPr lang="en-US" sz="2400" kern="1200"/>
        </a:p>
      </dsp:txBody>
      <dsp:txXfrm>
        <a:off x="4745088" y="908559"/>
        <a:ext cx="2114937" cy="897246"/>
      </dsp:txXfrm>
    </dsp:sp>
    <dsp:sp modelId="{F488DFA4-736E-4E9B-A060-6BE5EF987D3A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57C8E-3B42-4BCA-95D8-1F8665956393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E2BC9-84B7-4CB9-90C1-7D4387C507FC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Procesos de arranque</a:t>
          </a:r>
          <a:endParaRPr lang="en-US" sz="2400" kern="1200"/>
        </a:p>
      </dsp:txBody>
      <dsp:txXfrm>
        <a:off x="8318049" y="908559"/>
        <a:ext cx="2114937" cy="897246"/>
      </dsp:txXfrm>
    </dsp:sp>
    <dsp:sp modelId="{2C693817-B668-4051-9E03-181BF1ADCF00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76573-FA6B-4A1A-A7B4-3A484C3AD770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D6AEB-C59C-4D5F-B655-9BD857120792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Llamadas al sistema</a:t>
          </a:r>
          <a:endParaRPr lang="en-US" sz="2400" kern="1200"/>
        </a:p>
      </dsp:txBody>
      <dsp:txXfrm>
        <a:off x="1172126" y="2545532"/>
        <a:ext cx="2114937" cy="897246"/>
      </dsp:txXfrm>
    </dsp:sp>
    <dsp:sp modelId="{32B421E8-9B3F-4CCF-8EAA-15FDC25BBE1D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1429-8428-4176-8E37-5FAE80C5470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75CAA-6841-40FD-9CB5-20345BBF4915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Plataformas de desarrollo</a:t>
          </a:r>
          <a:endParaRPr lang="en-US" sz="2400" kern="1200"/>
        </a:p>
      </dsp:txBody>
      <dsp:txXfrm>
        <a:off x="4745088" y="2545532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0F697-1735-4C8D-B2BB-BABDE8416017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BF47C-533E-4993-8F1D-9B50C7C1F0FE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Instrucciones de transferencia de datos: </a:t>
          </a:r>
          <a:r>
            <a:rPr lang="es-MX" sz="2200" i="1" kern="1200"/>
            <a:t>mov, ldr, str, ldm, stm, push y pop</a:t>
          </a:r>
          <a:endParaRPr lang="en-US" sz="2200" kern="1200"/>
        </a:p>
      </dsp:txBody>
      <dsp:txXfrm>
        <a:off x="985252" y="671163"/>
        <a:ext cx="2071220" cy="2071220"/>
      </dsp:txXfrm>
    </dsp:sp>
    <dsp:sp modelId="{59085A2F-ED00-4B37-962D-3253C9761258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Instrucciones aritmeticas: </a:t>
          </a:r>
          <a:r>
            <a:rPr lang="es-MX" sz="2200" i="1" kern="1200"/>
            <a:t>add, cmp, adc, sbc, mul</a:t>
          </a:r>
          <a:endParaRPr lang="en-US" sz="2200" kern="1200"/>
        </a:p>
      </dsp:txBody>
      <dsp:txXfrm>
        <a:off x="3457131" y="671163"/>
        <a:ext cx="2071220" cy="2071220"/>
      </dsp:txXfrm>
    </dsp:sp>
    <dsp:sp modelId="{DEF7E207-326D-4A52-BAD6-41FAF9F480DB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Instrucciones de manejo de bits: </a:t>
          </a:r>
          <a:r>
            <a:rPr lang="es-MX" sz="2200" i="1" kern="1200"/>
            <a:t>and, tst, eor, orr, LSL, LSR, ASR, ROR, RRX </a:t>
          </a:r>
          <a:endParaRPr lang="en-US" sz="2200" kern="1200"/>
        </a:p>
      </dsp:txBody>
      <dsp:txXfrm>
        <a:off x="985252" y="3143042"/>
        <a:ext cx="2071220" cy="2071220"/>
      </dsp:txXfrm>
    </dsp:sp>
    <dsp:sp modelId="{7BC03AD5-8BF7-4F03-9127-8773CE6A329C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Instrucciones de transferencia de control:</a:t>
          </a:r>
          <a:r>
            <a:rPr lang="es-MX" sz="2200" i="1" kern="1200"/>
            <a:t> b, bl, bx, blx</a:t>
          </a:r>
          <a:endParaRPr lang="en-US" sz="2200" kern="1200"/>
        </a:p>
      </dsp:txBody>
      <dsp:txXfrm>
        <a:off x="3457131" y="3143042"/>
        <a:ext cx="2071220" cy="2071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29/10/2019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7FE1F76D-480E-4CAB-8C38-E6BEA33FB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MX" sz="7200" b="1">
                <a:solidFill>
                  <a:srgbClr val="FFFFFF"/>
                </a:solidFill>
                <a:latin typeface="TH SarabunPSK"/>
                <a:cs typeface="Calibri Light"/>
              </a:rPr>
              <a:t>Programación </a:t>
            </a:r>
            <a:r>
              <a:rPr lang="es-MX" sz="7200" b="1" err="1">
                <a:solidFill>
                  <a:srgbClr val="FFFFFF"/>
                </a:solidFill>
                <a:latin typeface="TH SarabunPSK"/>
                <a:cs typeface="Calibri Light"/>
              </a:rPr>
              <a:t>Bare</a:t>
            </a:r>
            <a:r>
              <a:rPr lang="es-MX" sz="7200" b="1">
                <a:solidFill>
                  <a:srgbClr val="FFFFFF"/>
                </a:solidFill>
                <a:latin typeface="TH SarabunPSK"/>
                <a:cs typeface="Calibri Light"/>
              </a:rPr>
              <a:t> Metal</a:t>
            </a:r>
            <a:endParaRPr lang="es-MX" sz="7200" b="1">
              <a:solidFill>
                <a:srgbClr val="FFFFFF"/>
              </a:solidFill>
              <a:latin typeface="TH SarabunPSK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436C3-4762-4542-9B41-D8B4CC95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792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800">
                <a:solidFill>
                  <a:srgbClr val="FFFFFF"/>
                </a:solidFill>
                <a:latin typeface="TH SarabunPSK"/>
                <a:cs typeface="Calibri"/>
              </a:rPr>
              <a:t>Arellano </a:t>
            </a:r>
            <a:r>
              <a:rPr lang="es-MX" sz="2800" err="1">
                <a:solidFill>
                  <a:srgbClr val="FFFFFF"/>
                </a:solidFill>
                <a:latin typeface="TH SarabunPSK"/>
                <a:cs typeface="Calibri"/>
              </a:rPr>
              <a:t>Yeo</a:t>
            </a:r>
            <a:r>
              <a:rPr lang="es-MX" sz="2800">
                <a:solidFill>
                  <a:srgbClr val="FFFFFF"/>
                </a:solidFill>
                <a:latin typeface="TH SarabunPSK"/>
                <a:cs typeface="Calibri"/>
              </a:rPr>
              <a:t> </a:t>
            </a:r>
            <a:r>
              <a:rPr lang="es-MX" sz="2800" err="1">
                <a:solidFill>
                  <a:srgbClr val="FFFFFF"/>
                </a:solidFill>
                <a:latin typeface="TH SarabunPSK"/>
                <a:cs typeface="Calibri"/>
              </a:rPr>
              <a:t>Nomar</a:t>
            </a:r>
            <a:r>
              <a:rPr lang="es-MX" sz="2800">
                <a:solidFill>
                  <a:srgbClr val="FFFFFF"/>
                </a:solidFill>
                <a:latin typeface="TH SarabunPSK"/>
                <a:cs typeface="Calibri"/>
              </a:rPr>
              <a:t> Alberto</a:t>
            </a:r>
          </a:p>
          <a:p>
            <a:r>
              <a:rPr lang="es-MX" sz="2800">
                <a:solidFill>
                  <a:srgbClr val="FFFFFF"/>
                </a:solidFill>
                <a:latin typeface="TH SarabunPSK"/>
                <a:cs typeface="Calibri"/>
              </a:rPr>
              <a:t>Hernández García Luis </a:t>
            </a:r>
            <a:r>
              <a:rPr lang="es-MX" sz="2800" err="1">
                <a:solidFill>
                  <a:srgbClr val="FFFFFF"/>
                </a:solidFill>
                <a:latin typeface="TH SarabunPSK"/>
                <a:cs typeface="Calibri"/>
              </a:rPr>
              <a:t>Angel</a:t>
            </a:r>
            <a:endParaRPr lang="es-MX" sz="2800">
              <a:solidFill>
                <a:srgbClr val="FFFFFF"/>
              </a:solidFill>
              <a:latin typeface="TH SarabunPSK"/>
              <a:cs typeface="Calibri"/>
            </a:endParaRPr>
          </a:p>
          <a:p>
            <a:r>
              <a:rPr lang="es-MX" sz="2800">
                <a:solidFill>
                  <a:srgbClr val="FFFFFF"/>
                </a:solidFill>
                <a:latin typeface="TH SarabunPSK"/>
                <a:cs typeface="Calibri"/>
              </a:rPr>
              <a:t>Vázquez Sánchez Ilse Abril</a:t>
            </a:r>
          </a:p>
        </p:txBody>
      </p:sp>
    </p:spTree>
    <p:extLst>
      <p:ext uri="{BB962C8B-B14F-4D97-AF65-F5344CB8AC3E}">
        <p14:creationId xmlns:p14="http://schemas.microsoft.com/office/powerpoint/2010/main" val="1430577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ítulo 32">
            <a:extLst>
              <a:ext uri="{FF2B5EF4-FFF2-40B4-BE49-F238E27FC236}">
                <a16:creationId xmlns:a16="http://schemas.microsoft.com/office/drawing/2014/main" id="{33E2EF30-9857-4B41-8E54-0BF3B74F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7" y="1642525"/>
            <a:ext cx="4408810" cy="30267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 sz="4600" b="1">
                <a:solidFill>
                  <a:schemeClr val="bg1"/>
                </a:solidFill>
                <a:latin typeface="TH SarabunPSK"/>
                <a:cs typeface="TH SarabunPSK"/>
              </a:rPr>
              <a:t>Procedimiento </a:t>
            </a:r>
            <a:br>
              <a:rPr lang="es-MX" sz="4600" b="1">
                <a:latin typeface="TH SarabunPSK"/>
                <a:cs typeface="TH SarabunPSK"/>
              </a:rPr>
            </a:br>
            <a:r>
              <a:rPr lang="es-MX" sz="4600" b="1">
                <a:solidFill>
                  <a:schemeClr val="bg1"/>
                </a:solidFill>
                <a:latin typeface="TH SarabunPSK"/>
                <a:cs typeface="TH SarabunPSK"/>
              </a:rPr>
              <a:t>para creación de</a:t>
            </a:r>
            <a:br>
              <a:rPr lang="es-MX" sz="4600" b="1">
                <a:latin typeface="TH SarabunPSK"/>
                <a:cs typeface="TH SarabunPSK"/>
              </a:rPr>
            </a:br>
            <a:r>
              <a:rPr lang="es-MX" sz="4600" b="1">
                <a:solidFill>
                  <a:schemeClr val="bg1"/>
                </a:solidFill>
                <a:latin typeface="TH SarabunPSK"/>
                <a:cs typeface="TH SarabunPSK"/>
              </a:rPr>
              <a:t>programas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799E003-CE4B-430E-B981-A3E0191DAE5F}"/>
              </a:ext>
            </a:extLst>
          </p:cNvPr>
          <p:cNvSpPr txBox="1"/>
          <p:nvPr/>
        </p:nvSpPr>
        <p:spPr>
          <a:xfrm>
            <a:off x="4508741" y="727494"/>
            <a:ext cx="7689009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endParaRPr lang="es-MX" sz="2200"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1.  Apagar la Rapsberry</a:t>
            </a:r>
          </a:p>
          <a:p>
            <a:endParaRPr lang="es-MX" sz="2400" b="1">
              <a:latin typeface="Cabril Light"/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2. Extraer la tarjeta SD </a:t>
            </a:r>
          </a:p>
          <a:p>
            <a:endParaRPr lang="es-MX" sz="2400" b="1">
              <a:latin typeface="Cabril Light"/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3. Introducir la tarjeta SD en el lector de la plataforma de desarrollo</a:t>
            </a:r>
          </a:p>
          <a:p>
            <a:endParaRPr lang="es-MX" sz="2400" b="1">
              <a:latin typeface="Cabril Light"/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4. Montar la unidad y sobrescribir el "kernel.img" nuevo</a:t>
            </a:r>
            <a:endParaRPr lang="es-MX" sz="2400" b="1">
              <a:latin typeface="Cabril Light"/>
            </a:endParaRPr>
          </a:p>
          <a:p>
            <a:endParaRPr lang="es-MX" sz="2400" b="1">
              <a:latin typeface="Cabril Light"/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5. Desmontar y extraer la SD</a:t>
            </a:r>
            <a:endParaRPr lang="es-MX" sz="2400" b="1">
              <a:latin typeface="Cabril Light"/>
            </a:endParaRPr>
          </a:p>
          <a:p>
            <a:endParaRPr lang="es-MX" sz="2400" b="1">
              <a:latin typeface="Cabril Light"/>
              <a:cs typeface="Calibri"/>
            </a:endParaRPr>
          </a:p>
          <a:p>
            <a:r>
              <a:rPr lang="es-MX" sz="2400" b="1">
                <a:latin typeface="Cabril Light"/>
                <a:cs typeface="Calibri"/>
              </a:rPr>
              <a:t>6. Insertar de nuevo la SD en la Raspeberry</a:t>
            </a:r>
          </a:p>
        </p:txBody>
      </p:sp>
    </p:spTree>
    <p:extLst>
      <p:ext uri="{BB962C8B-B14F-4D97-AF65-F5344CB8AC3E}">
        <p14:creationId xmlns:p14="http://schemas.microsoft.com/office/powerpoint/2010/main" val="98415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5E36B-E2A7-4AA2-AA8E-62FA6D00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MX" sz="3700" b="1"/>
              <a:t>Opciones adicionales para</a:t>
            </a:r>
            <a:br>
              <a:rPr lang="es-MX" sz="3700" b="1"/>
            </a:br>
            <a:r>
              <a:rPr lang="es-MX" sz="3700" b="1">
                <a:cs typeface="Calibri Light"/>
              </a:rPr>
              <a:t>montar programas</a:t>
            </a:r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3EEA6F3F-F707-4C03-8AEC-0F25AE083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50" y="1710606"/>
            <a:ext cx="4351338" cy="435133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2ADA08D-DF58-44F0-A07F-DAA92F6177B5}"/>
              </a:ext>
            </a:extLst>
          </p:cNvPr>
          <p:cNvSpPr txBox="1"/>
          <p:nvPr/>
        </p:nvSpPr>
        <p:spPr>
          <a:xfrm>
            <a:off x="5572666" y="3056627"/>
            <a:ext cx="708516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>
                <a:solidFill>
                  <a:schemeClr val="bg1"/>
                </a:solidFill>
                <a:latin typeface="Cabril Light"/>
                <a:cs typeface="Calibri"/>
              </a:rPr>
              <a:t>1. Cable JTAG con Software Opencode</a:t>
            </a:r>
          </a:p>
          <a:p>
            <a:endParaRPr lang="es-MX" sz="2800" b="1">
              <a:solidFill>
                <a:schemeClr val="bg1"/>
              </a:solidFill>
              <a:latin typeface="Cabril Light"/>
              <a:cs typeface="Calibri"/>
            </a:endParaRPr>
          </a:p>
          <a:p>
            <a:r>
              <a:rPr lang="es-MX" sz="2800" b="1">
                <a:solidFill>
                  <a:schemeClr val="bg1"/>
                </a:solidFill>
                <a:latin typeface="Cabril Light"/>
                <a:cs typeface="Calibri"/>
              </a:rPr>
              <a:t>2. Cable USB-Serie (UART)</a:t>
            </a:r>
            <a:endParaRPr lang="es-MX" sz="2800">
              <a:solidFill>
                <a:schemeClr val="bg1"/>
              </a:solidFill>
              <a:latin typeface="Cabril Light"/>
              <a:cs typeface="Calibri"/>
            </a:endParaRPr>
          </a:p>
          <a:p>
            <a:endParaRPr lang="es-MX" sz="2800" b="1">
              <a:solidFill>
                <a:schemeClr val="bg1"/>
              </a:solidFill>
              <a:latin typeface="Cabril Light"/>
              <a:cs typeface="Calibri"/>
            </a:endParaRPr>
          </a:p>
          <a:p>
            <a:r>
              <a:rPr lang="es-MX" sz="2800" b="1">
                <a:solidFill>
                  <a:schemeClr val="bg1"/>
                </a:solidFill>
                <a:latin typeface="Cabril Light"/>
                <a:cs typeface="Calibri"/>
              </a:rPr>
              <a:t>3. Cable serie – serie (para dos Raspberry)</a:t>
            </a:r>
          </a:p>
        </p:txBody>
      </p:sp>
    </p:spTree>
    <p:extLst>
      <p:ext uri="{BB962C8B-B14F-4D97-AF65-F5344CB8AC3E}">
        <p14:creationId xmlns:p14="http://schemas.microsoft.com/office/powerpoint/2010/main" val="258638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A11CFC-9595-44FD-8F7A-79B51329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GPIO</a:t>
            </a:r>
            <a:b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DFFABE89-78C1-4B0D-98B1-5C8C878FD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68" b="8539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3125A7-56A1-40BB-A5BA-B5E295001FB2}"/>
              </a:ext>
            </a:extLst>
          </p:cNvPr>
          <p:cNvSpPr txBox="1"/>
          <p:nvPr/>
        </p:nvSpPr>
        <p:spPr>
          <a:xfrm>
            <a:off x="3217567" y="3752850"/>
            <a:ext cx="8491828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800" b="1" kern="1200">
                <a:latin typeface="Cabril Light"/>
              </a:rPr>
              <a:t>Se encuentran mapeados en memoria comenzando por la dirección 0x20200000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800" b="1" kern="1200">
                <a:latin typeface="Cabril Light"/>
              </a:rPr>
              <a:t>Se puede acceder a ellos a través de los registros GPFSEL, GPSET y GPCLR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23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9958E4-00A3-486E-B516-B8EC5F7C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cs typeface="Calibri Light"/>
              </a:rPr>
              <a:t>Registros GPIO Raspberry</a:t>
            </a:r>
            <a:endParaRPr lang="es-MX">
              <a:solidFill>
                <a:schemeClr val="bg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CB75E9-D800-4B60-BE9A-BBDC102C4D6D}"/>
              </a:ext>
            </a:extLst>
          </p:cNvPr>
          <p:cNvSpPr txBox="1"/>
          <p:nvPr/>
        </p:nvSpPr>
        <p:spPr>
          <a:xfrm>
            <a:off x="756249" y="2150853"/>
            <a:ext cx="1076576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800" b="1">
                <a:latin typeface="Calibri Light"/>
                <a:cs typeface="Calibri"/>
              </a:rPr>
              <a:t>* </a:t>
            </a:r>
            <a:r>
              <a:rPr lang="es-MX" sz="2800" b="1">
                <a:latin typeface="Cabril Light"/>
                <a:cs typeface="Calibri"/>
              </a:rPr>
              <a:t>GPFSEL</a:t>
            </a:r>
            <a:r>
              <a:rPr lang="es-MX" sz="2800" b="1">
                <a:latin typeface="Calibri Light"/>
                <a:cs typeface="Calibri"/>
              </a:rPr>
              <a:t>:</a:t>
            </a:r>
          </a:p>
          <a:p>
            <a:r>
              <a:rPr lang="es-MX" sz="2400">
                <a:latin typeface="Cabril Light"/>
                <a:cs typeface="Calibri"/>
              </a:rPr>
              <a:t>Las 54 señales GPIO se distribuyen en 6 grupos diferentes, 5 grupos con 10 señales y un último grupo con  4 señales.  GPFSEL0, GPFSEL1, GFPSEL2, GPFSEL3, GPFSEL4 y GPFSEL5.</a:t>
            </a:r>
          </a:p>
          <a:p>
            <a:endParaRPr lang="es-MX">
              <a:cs typeface="Calibri"/>
            </a:endParaRPr>
          </a:p>
          <a:p>
            <a:r>
              <a:rPr lang="es-MX" sz="2800" b="1">
                <a:latin typeface="Cabril Light"/>
                <a:cs typeface="Calibri"/>
              </a:rPr>
              <a:t>*GPSET y GPCLR:</a:t>
            </a:r>
          </a:p>
          <a:p>
            <a:r>
              <a:rPr lang="es-MX" sz="2400">
                <a:latin typeface="Cabril Light"/>
                <a:cs typeface="Calibri"/>
              </a:rPr>
              <a:t>Las 54 señales GPIO se reparten en dos partes. GPSET0 y GPCLR0 almacenan las 32 primeras mientras que los registros GPSET1 y GPCLR1 las 22 restantes. </a:t>
            </a:r>
          </a:p>
        </p:txBody>
      </p:sp>
    </p:spTree>
    <p:extLst>
      <p:ext uri="{BB962C8B-B14F-4D97-AF65-F5344CB8AC3E}">
        <p14:creationId xmlns:p14="http://schemas.microsoft.com/office/powerpoint/2010/main" val="296218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9958E4-00A3-486E-B516-B8EC5F7C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H SarabunPSK"/>
                <a:cs typeface="TH SarabunPSK"/>
              </a:rPr>
              <a:t>Tabla de Registros</a:t>
            </a:r>
            <a:r>
              <a:rPr lang="en-US" sz="4400" kern="1200">
                <a:solidFill>
                  <a:srgbClr val="FFFFFF"/>
                </a:solidFill>
                <a:latin typeface="TH SarabunPSK"/>
                <a:cs typeface="TH SarabunPSK"/>
              </a:rPr>
              <a:t> GPIO Raspberry</a:t>
            </a:r>
          </a:p>
        </p:txBody>
      </p:sp>
      <p:pic>
        <p:nvPicPr>
          <p:cNvPr id="23" name="Imagen 23">
            <a:extLst>
              <a:ext uri="{FF2B5EF4-FFF2-40B4-BE49-F238E27FC236}">
                <a16:creationId xmlns:a16="http://schemas.microsoft.com/office/drawing/2014/main" id="{F9298852-277D-4C38-B498-79224180A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5" t="27018" r="22222" b="33278"/>
          <a:stretch/>
        </p:blipFill>
        <p:spPr>
          <a:xfrm>
            <a:off x="4954439" y="1461566"/>
            <a:ext cx="7152832" cy="39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5E36B-E2A7-4AA2-AA8E-62FA6D00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Puertos y registros auxiliares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0752C0C5-1325-4EF8-B57E-3FA8A778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8" r="34206" b="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DAB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ADA08D-DF58-44F0-A07F-DAA92F6177B5}"/>
              </a:ext>
            </a:extLst>
          </p:cNvPr>
          <p:cNvSpPr txBox="1"/>
          <p:nvPr/>
        </p:nvSpPr>
        <p:spPr>
          <a:xfrm>
            <a:off x="4965431" y="2323381"/>
            <a:ext cx="6974677" cy="42167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GPLVE: </a:t>
            </a:r>
            <a:r>
              <a:rPr lang="en-US" sz="2000">
                <a:cs typeface="Calibri"/>
              </a:rPr>
              <a:t>Devuelve el valor del pin seleccionado. Se retorna 0 si hay 0[v] y se retorna 1 si hay 3.3[v].</a:t>
            </a:r>
            <a:endParaRPr lang="en-US" sz="2000" b="1" kern="1200">
              <a:latin typeface="+mn-lt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GPEDS: </a:t>
            </a:r>
            <a:r>
              <a:rPr lang="en-US" sz="2000">
                <a:cs typeface="Calibri"/>
              </a:rPr>
              <a:t>Permite detectar qué pin ha provocado una interrupción en caso de usarlo como lectura.</a:t>
            </a:r>
            <a:endParaRPr lang="en-US" sz="2000" kern="1200">
              <a:latin typeface="+mn-lt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>
              <a:latin typeface="+mn-lt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GPREN: </a:t>
            </a:r>
            <a:r>
              <a:rPr lang="en-US" sz="2000">
                <a:cs typeface="Calibri"/>
              </a:rPr>
              <a:t>Se selecciona cuáles son los pines que tengan permiso para generar interrupciones.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GPHEN: </a:t>
            </a:r>
            <a:r>
              <a:rPr lang="en-US" sz="2000">
                <a:cs typeface="Calibri"/>
              </a:rPr>
              <a:t>Permite seleccionar cuáles son los pines que provocarán una interrupción al detectar 3.3[v].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GPLEN: </a:t>
            </a:r>
            <a:r>
              <a:rPr lang="en-US" sz="2000">
                <a:ea typeface="+mn-lt"/>
                <a:cs typeface="+mn-lt"/>
              </a:rPr>
              <a:t>Permite seleccionar cuáles son los pines que provocarán una interrupción al detectar 0[v].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37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>
            <a:extLst>
              <a:ext uri="{FF2B5EF4-FFF2-40B4-BE49-F238E27FC236}">
                <a16:creationId xmlns:a16="http://schemas.microsoft.com/office/drawing/2014/main" id="{31C3923A-C3B7-46C4-B515-B826B0687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5E0D3-1528-482A-B07B-E753E31B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MX" sz="36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Ejemplos para Bare Metal</a:t>
            </a:r>
            <a:endParaRPr lang="es-MX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8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375285-7966-48CC-ADFD-C228F668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s-MX" sz="3600">
                <a:solidFill>
                  <a:srgbClr val="FFFFFF"/>
                </a:solidFill>
                <a:cs typeface="Calibri Light"/>
              </a:rPr>
              <a:t>Lenguaje ensamblador (ARMv6)</a:t>
            </a:r>
            <a:endParaRPr lang="es-MX" sz="3600">
              <a:solidFill>
                <a:srgbClr val="FFFFFF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74DC173E-0CC3-43D9-AC4C-D7D536D0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59645"/>
            <a:ext cx="6780700" cy="51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8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D9EF9-FD06-4F15-9181-0C79BD9E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MX" sz="4400">
                <a:solidFill>
                  <a:srgbClr val="FFFFFF"/>
                </a:solidFill>
                <a:cs typeface="Calibri Light"/>
              </a:rPr>
              <a:t>Instrucciones</a:t>
            </a:r>
            <a:endParaRPr lang="es-MX" sz="440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D3144C1-07D7-400D-93AF-61496E9C5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16776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52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12FA40-3019-47EC-A4F5-D468C828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MX" sz="3200">
                <a:solidFill>
                  <a:schemeClr val="bg1"/>
                </a:solidFill>
                <a:cs typeface="Calibri Light"/>
              </a:rPr>
              <a:t>Encender y apagar led con retardo </a:t>
            </a:r>
            <a:endParaRPr lang="es-MX" sz="3200">
              <a:solidFill>
                <a:schemeClr val="bg1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8AAF9242-D080-4200-A640-72B2721A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36" y="1675227"/>
            <a:ext cx="629992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114F7C8-1D98-489B-B0C5-E8D7AF88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A91300-727A-41F1-B47F-CA6846DC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462" y="941360"/>
            <a:ext cx="6897171" cy="29912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Definición</a:t>
            </a:r>
            <a:endParaRPr lang="en-US" sz="8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140C15-4985-44B3-A085-00DBB3F3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 firmware que se ejecuta directamente en el hardware sin tomar en cuenta el SO.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C957073C-BCFB-4590-9000-643DAA703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451695"/>
              </p:ext>
            </p:extLst>
          </p:nvPr>
        </p:nvGraphicFramePr>
        <p:xfrm>
          <a:off x="4936825" y="3133699"/>
          <a:ext cx="3211286" cy="2160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215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0B21C-F850-4557-B967-DEE1A8BD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cs typeface="Calibri Light"/>
              </a:rPr>
              <a:t>Ejercicio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1C78E-5DD4-4CE2-90F0-D8BA9EC3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>
                <a:cs typeface="Calibri" panose="020F0502020204030204"/>
              </a:rPr>
              <a:t>Supongamos que una iteración del retardo (combinación de </a:t>
            </a:r>
            <a:r>
              <a:rPr lang="es-MX" i="1">
                <a:cs typeface="Calibri" panose="020F0502020204030204"/>
              </a:rPr>
              <a:t>subs </a:t>
            </a:r>
            <a:r>
              <a:rPr lang="es-MX">
                <a:cs typeface="Calibri" panose="020F0502020204030204"/>
              </a:rPr>
              <a:t>y</a:t>
            </a:r>
            <a:r>
              <a:rPr lang="es-MX" i="1">
                <a:cs typeface="Calibri" panose="020F0502020204030204"/>
              </a:rPr>
              <a:t> bne)</a:t>
            </a:r>
            <a:r>
              <a:rPr lang="es-MX">
                <a:cs typeface="Calibri" panose="020F0502020204030204"/>
              </a:rPr>
              <a:t> tarda 50 ciclos de reloj en ejecutarse. Tenemos una velocidad de 700MHz por lo que un ciclo dura aproximadamente 1.5ns así que cada iteración tarda 50 x 1.5E</a:t>
            </a:r>
            <a:r>
              <a:rPr lang="es-MX" baseline="30000">
                <a:cs typeface="Calibri" panose="020F0502020204030204"/>
              </a:rPr>
              <a:t>-9</a:t>
            </a:r>
            <a:r>
              <a:rPr lang="es-MX">
                <a:cs typeface="Calibri" panose="020F0502020204030204"/>
              </a:rPr>
              <a:t> s. Si para medio segundo necesitamos 7 millones de iteraciones, ¿Cuántas requeriremos para hacer un retardo de 2 segundos?</a:t>
            </a: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  <a:p>
            <a:pPr marL="0" indent="0">
              <a:buNone/>
            </a:pPr>
            <a:endParaRPr lang="es-MX">
              <a:cs typeface="Calibri" panose="020F0502020204030204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01F63F6-988F-4977-A8D6-994BC8A3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38" y="4484837"/>
            <a:ext cx="5063525" cy="9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A50C5-D072-4CC3-A4EB-8D4C50E4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cs typeface="Calibri Light"/>
              </a:rPr>
              <a:t>Solución</a:t>
            </a:r>
            <a:endParaRPr lang="es-MX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AF1437F-8F06-4B03-B16E-84C7AAE70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991" y="2748128"/>
            <a:ext cx="7354018" cy="1356144"/>
          </a:xfrm>
        </p:spPr>
      </p:pic>
    </p:spTree>
    <p:extLst>
      <p:ext uri="{BB962C8B-B14F-4D97-AF65-F5344CB8AC3E}">
        <p14:creationId xmlns:p14="http://schemas.microsoft.com/office/powerpoint/2010/main" val="369244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4D5105-42A5-4D0B-8DD2-6E0E80DA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s-MX" sz="4800">
                <a:solidFill>
                  <a:srgbClr val="FFFFFF"/>
                </a:solidFill>
                <a:cs typeface="Calibri Light"/>
              </a:rPr>
              <a:t>Mismo caso en C</a:t>
            </a:r>
            <a:endParaRPr lang="es-MX" sz="4800">
              <a:solidFill>
                <a:srgbClr val="FFFFFF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9C88DA1-D41A-48E3-A304-BCC03CE6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08" y="492573"/>
            <a:ext cx="349697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5E36B-E2A7-4AA2-AA8E-62FA6D00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b="1" kern="1200">
                <a:latin typeface="+mj-lt"/>
                <a:ea typeface="+mj-ea"/>
                <a:cs typeface="+mj-cs"/>
              </a:rPr>
              <a:t>Bare Metal en Sistemas Embebidos</a:t>
            </a:r>
            <a:endParaRPr lang="es-MX">
              <a:ea typeface="+mj-ea"/>
              <a:cs typeface="+mj-cs"/>
            </a:endParaRPr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163B17E-3059-4EF7-A01D-A890FD594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73" r="17726" b="-2"/>
          <a:stretch/>
        </p:blipFill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5604D4-A34D-4C85-B7ED-3FD5AE955B02}"/>
              </a:ext>
            </a:extLst>
          </p:cNvPr>
          <p:cNvSpPr txBox="1"/>
          <p:nvPr/>
        </p:nvSpPr>
        <p:spPr>
          <a:xfrm>
            <a:off x="6184248" y="2173288"/>
            <a:ext cx="5507009" cy="40027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Ciclos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infinitos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llaman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subrutinas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responsables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verificar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entradas,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realizar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acciones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específicas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escribir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salidas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s-MX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930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7FEB76-92C3-47B3-81DE-C157C6F7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s-MX" sz="3600">
                <a:solidFill>
                  <a:srgbClr val="FFFFFF"/>
                </a:solidFill>
                <a:cs typeface="Calibri Light"/>
              </a:rPr>
              <a:t>Programación Bare Metal</a:t>
            </a:r>
            <a:br>
              <a:rPr lang="es-MX" sz="3600">
                <a:cs typeface="Calibri Light"/>
              </a:rPr>
            </a:br>
            <a:r>
              <a:rPr lang="es-MX" sz="3600">
                <a:solidFill>
                  <a:srgbClr val="FFFFFF"/>
                </a:solidFill>
                <a:cs typeface="Calibri Light"/>
              </a:rPr>
              <a:t>vs.</a:t>
            </a:r>
            <a:br>
              <a:rPr lang="es-MX" sz="3600">
                <a:cs typeface="Calibri Light"/>
              </a:rPr>
            </a:br>
            <a:r>
              <a:rPr lang="es-MX" sz="3600">
                <a:solidFill>
                  <a:srgbClr val="FFFFFF"/>
                </a:solidFill>
                <a:cs typeface="Calibri Light"/>
              </a:rPr>
              <a:t>Sistemas Operativos</a:t>
            </a:r>
          </a:p>
        </p:txBody>
      </p:sp>
      <p:graphicFrame>
        <p:nvGraphicFramePr>
          <p:cNvPr id="6" name="Diagrama 7">
            <a:extLst>
              <a:ext uri="{FF2B5EF4-FFF2-40B4-BE49-F238E27FC236}">
                <a16:creationId xmlns:a16="http://schemas.microsoft.com/office/drawing/2014/main" id="{2284FF97-795B-4665-BE64-A1851E31D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897193"/>
              </p:ext>
            </p:extLst>
          </p:nvPr>
        </p:nvGraphicFramePr>
        <p:xfrm>
          <a:off x="5010150" y="685800"/>
          <a:ext cx="6837931" cy="55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7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2083CE-5CE8-4DA2-AAE3-EEE8617D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s-MX" sz="4400">
                <a:solidFill>
                  <a:srgbClr val="FFFFFF"/>
                </a:solidFill>
                <a:latin typeface="TH SarabunPSK"/>
                <a:cs typeface="TH SarabunPSK"/>
              </a:rPr>
              <a:t>¿Cuándo hacer uso de programación Bare Metal?</a:t>
            </a:r>
            <a:endParaRPr lang="es-MX">
              <a:latin typeface="TH SarabunPSK"/>
              <a:cs typeface="TH SarabunPSK"/>
            </a:endParaRPr>
          </a:p>
        </p:txBody>
      </p:sp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806C3CE2-E93E-4FBC-AD47-70789527B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58661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80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4984F-DE43-4F27-B273-7EC739F1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4400">
                <a:cs typeface="Calibri Light"/>
              </a:rPr>
              <a:t>Conocimientos para desarrollo</a:t>
            </a:r>
            <a:r>
              <a:rPr lang="es-MX">
                <a:cs typeface="Calibri Light"/>
              </a:rPr>
              <a:t> de </a:t>
            </a:r>
            <a:r>
              <a:rPr lang="es-MX" sz="4400" err="1">
                <a:cs typeface="Calibri Light"/>
              </a:rPr>
              <a:t>Bare</a:t>
            </a:r>
            <a:r>
              <a:rPr lang="es-MX" sz="4400">
                <a:cs typeface="Calibri Light"/>
              </a:rPr>
              <a:t> Metal</a:t>
            </a:r>
            <a:endParaRPr lang="es-MX" sz="440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D7BCB14E-44EA-4BBD-BB01-2F063EE7B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7952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39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1DAE125D-B415-424B-84A0-4464911E3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1" b="12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F15C91-2AA5-4D48-BC03-62DDBBD11E87}"/>
              </a:ext>
            </a:extLst>
          </p:cNvPr>
          <p:cNvSpPr txBox="1"/>
          <p:nvPr/>
        </p:nvSpPr>
        <p:spPr>
          <a:xfrm>
            <a:off x="2711570" y="3099760"/>
            <a:ext cx="67688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3600" b="1" i="1">
                <a:solidFill>
                  <a:schemeClr val="bg1"/>
                </a:solidFill>
                <a:latin typeface="Cabril Light"/>
                <a:cs typeface="Calibri"/>
              </a:rPr>
              <a:t>PROGRAMACIÓN BARE METAL EN</a:t>
            </a:r>
          </a:p>
          <a:p>
            <a:r>
              <a:rPr lang="es-MX" sz="3600" b="1" i="1">
                <a:solidFill>
                  <a:schemeClr val="bg1"/>
                </a:solidFill>
                <a:latin typeface="Cabril Light"/>
                <a:cs typeface="Calibri"/>
              </a:rPr>
              <a:t>                    RASPBERRY PI </a:t>
            </a:r>
            <a:endParaRPr lang="es-MX" b="1" i="1">
              <a:solidFill>
                <a:schemeClr val="bg1"/>
              </a:solidFill>
              <a:latin typeface="Cabril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4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4DA724-CC11-489E-94AE-9D4FFFD9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  <a:cs typeface="Calibri Light"/>
              </a:rPr>
              <a:t>ARCHIVOS NECESARIOS PARA PROGRAMAR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559C28-04A7-42E9-9E4B-B7547A23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just"/>
            <a:r>
              <a:rPr lang="es-MX" sz="4000" b="1">
                <a:latin typeface="Cabril Light"/>
                <a:cs typeface="Calibri" panose="020F0502020204030204"/>
              </a:rPr>
              <a:t>bootcode.bin</a:t>
            </a:r>
            <a:endParaRPr lang="es-MX" sz="4000" b="1">
              <a:latin typeface="Cabril Light"/>
            </a:endParaRPr>
          </a:p>
          <a:p>
            <a:pPr algn="just"/>
            <a:r>
              <a:rPr lang="es-MX" sz="4000" b="1">
                <a:latin typeface="Cabril Light"/>
                <a:cs typeface="Calibri" panose="020F0502020204030204"/>
              </a:rPr>
              <a:t>start.elf</a:t>
            </a:r>
          </a:p>
          <a:p>
            <a:pPr algn="just"/>
            <a:r>
              <a:rPr lang="es-MX" sz="4000" b="1">
                <a:latin typeface="Cabril Light"/>
                <a:cs typeface="Calibri" panose="020F0502020204030204"/>
              </a:rPr>
              <a:t>kernel.img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CE253962-00C8-4E48-A398-876CD190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18" y="892836"/>
            <a:ext cx="4310331" cy="43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2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758100C6-2C10-4384-92B8-A452C945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1" y="2706450"/>
            <a:ext cx="3459905" cy="1315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 sz="4600">
                <a:solidFill>
                  <a:srgbClr val="FFFFFF"/>
                </a:solidFill>
                <a:latin typeface="TH SarabunPSK"/>
                <a:cs typeface="TH SarabunPSK"/>
              </a:rPr>
              <a:t>Compilar código </a:t>
            </a:r>
            <a:br>
              <a:rPr lang="es-MX" sz="4600">
                <a:latin typeface="TH SarabunPSK"/>
                <a:cs typeface="TH SarabunPSK"/>
              </a:rPr>
            </a:br>
            <a:r>
              <a:rPr lang="es-MX" sz="4600" b="1">
                <a:solidFill>
                  <a:srgbClr val="FFFFFF"/>
                </a:solidFill>
                <a:latin typeface="TH SarabunPSK"/>
                <a:cs typeface="TH SarabunPSK"/>
              </a:rPr>
              <a:t>Bare Metal</a:t>
            </a:r>
          </a:p>
        </p:txBody>
      </p:sp>
      <p:cxnSp>
        <p:nvCxnSpPr>
          <p:cNvPr id="62" name="Straight Connector 5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975771C-4821-454A-BF5E-B245C4C8D406}"/>
              </a:ext>
            </a:extLst>
          </p:cNvPr>
          <p:cNvSpPr/>
          <p:nvPr/>
        </p:nvSpPr>
        <p:spPr>
          <a:xfrm>
            <a:off x="7967932" y="1419046"/>
            <a:ext cx="460075" cy="3896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Marcador de contenido 47">
            <a:extLst>
              <a:ext uri="{FF2B5EF4-FFF2-40B4-BE49-F238E27FC236}">
                <a16:creationId xmlns:a16="http://schemas.microsoft.com/office/drawing/2014/main" id="{3EE06CD7-ABF8-40AF-8C47-5BD96268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4698" y="3856639"/>
            <a:ext cx="7338378" cy="1919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2200">
                <a:latin typeface="Consolas"/>
                <a:ea typeface="+mn-lt"/>
                <a:cs typeface="+mn-lt"/>
              </a:rPr>
              <a:t>as -o ejemplo.o ejemplo.s</a:t>
            </a:r>
          </a:p>
          <a:p>
            <a:pPr marL="0" indent="0">
              <a:buNone/>
            </a:pPr>
            <a:r>
              <a:rPr lang="es-MX" sz="2200">
                <a:latin typeface="Consolas"/>
                <a:ea typeface="+mn-lt"/>
                <a:cs typeface="+mn-lt"/>
              </a:rPr>
              <a:t>ld -e 0 -Ttext=0x8000 -o ejemplo.elf ejemplo.o</a:t>
            </a:r>
          </a:p>
          <a:p>
            <a:pPr marL="0" indent="0">
              <a:buNone/>
            </a:pPr>
            <a:r>
              <a:rPr lang="es-MX" sz="2200">
                <a:latin typeface="Consolas"/>
                <a:ea typeface="+mn-lt"/>
                <a:cs typeface="+mn-lt"/>
              </a:rPr>
              <a:t>objcopy ejemplo.elf -O binary kernel.img</a:t>
            </a:r>
            <a:endParaRPr lang="es-MX" sz="2200">
              <a:latin typeface="Consolas"/>
              <a:cs typeface="Calibri"/>
            </a:endParaRPr>
          </a:p>
        </p:txBody>
      </p:sp>
      <p:sp>
        <p:nvSpPr>
          <p:cNvPr id="35" name="Marcador de contenido 34">
            <a:extLst>
              <a:ext uri="{FF2B5EF4-FFF2-40B4-BE49-F238E27FC236}">
                <a16:creationId xmlns:a16="http://schemas.microsoft.com/office/drawing/2014/main" id="{FA892D05-60E1-48D0-9846-87299CE8C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950" y="1412489"/>
            <a:ext cx="4821887" cy="10858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MX" sz="2200">
                <a:latin typeface="Consolas"/>
                <a:ea typeface="+mn-lt"/>
                <a:cs typeface="+mn-lt"/>
              </a:rPr>
              <a:t>as -o ejemplo.o ejemplo.s</a:t>
            </a:r>
            <a:endParaRPr lang="es-MX" sz="2200">
              <a:latin typeface="Consolas"/>
              <a:cs typeface="Calibri"/>
            </a:endParaRPr>
          </a:p>
          <a:p>
            <a:pPr marL="0" indent="0" algn="ctr">
              <a:buNone/>
            </a:pPr>
            <a:r>
              <a:rPr lang="es-MX" sz="2200">
                <a:latin typeface="Consolas"/>
                <a:ea typeface="+mn-lt"/>
                <a:cs typeface="+mn-lt"/>
              </a:rPr>
              <a:t>gcc -o ejemplo ejemplo.o</a:t>
            </a:r>
            <a:endParaRPr lang="es-MX" sz="2200">
              <a:cs typeface="Calibri" panose="020F0502020204030204"/>
            </a:endParaRPr>
          </a:p>
          <a:p>
            <a:pPr marL="0" indent="0">
              <a:buNone/>
            </a:pPr>
            <a:endParaRPr lang="es-MX" sz="2000">
              <a:ea typeface="+mn-lt"/>
              <a:cs typeface="+mn-lt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7BA724F-1957-4AF9-9CD5-0CA5DB05B67E}"/>
              </a:ext>
            </a:extLst>
          </p:cNvPr>
          <p:cNvSpPr txBox="1"/>
          <p:nvPr/>
        </p:nvSpPr>
        <p:spPr>
          <a:xfrm>
            <a:off x="6938513" y="82813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2400" b="1">
                <a:latin typeface="Calibri Light"/>
                <a:cs typeface="Calibri Light"/>
              </a:rPr>
              <a:t>Secuencia Normal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E5560DC-A374-46AF-8C6F-5C349B99B268}"/>
              </a:ext>
            </a:extLst>
          </p:cNvPr>
          <p:cNvSpPr txBox="1"/>
          <p:nvPr/>
        </p:nvSpPr>
        <p:spPr>
          <a:xfrm>
            <a:off x="6492815" y="3243532"/>
            <a:ext cx="36489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400" b="1">
                <a:latin typeface="Calibri Light"/>
                <a:cs typeface="Calibri Light"/>
              </a:rPr>
              <a:t>Secuencia</a:t>
            </a:r>
            <a:r>
              <a:rPr lang="es-MX" sz="2400" b="1">
                <a:latin typeface=" Calibri ligth"/>
              </a:rPr>
              <a:t> </a:t>
            </a:r>
            <a:r>
              <a:rPr lang="es-MX" sz="2400" b="1">
                <a:latin typeface="Calibri Light"/>
                <a:cs typeface="Calibri Light"/>
              </a:rPr>
              <a:t>para Bare Metal</a:t>
            </a:r>
          </a:p>
        </p:txBody>
      </p:sp>
    </p:spTree>
    <p:extLst>
      <p:ext uri="{BB962C8B-B14F-4D97-AF65-F5344CB8AC3E}">
        <p14:creationId xmlns:p14="http://schemas.microsoft.com/office/powerpoint/2010/main" val="31760500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Programación Bare Metal</vt:lpstr>
      <vt:lpstr>Definición</vt:lpstr>
      <vt:lpstr>Bare Metal en Sistemas Embebidos</vt:lpstr>
      <vt:lpstr>Programación Bare Metal vs. Sistemas Operativos</vt:lpstr>
      <vt:lpstr>¿Cuándo hacer uso de programación Bare Metal?</vt:lpstr>
      <vt:lpstr>Conocimientos para desarrollo de Bare Metal</vt:lpstr>
      <vt:lpstr>Presentación de PowerPoint</vt:lpstr>
      <vt:lpstr>ARCHIVOS NECESARIOS PARA PROGRAMAR</vt:lpstr>
      <vt:lpstr>Compilar código  Bare Metal</vt:lpstr>
      <vt:lpstr>Procedimiento  para creación de programas</vt:lpstr>
      <vt:lpstr>Opciones adicionales para montar programas</vt:lpstr>
      <vt:lpstr>GPIO Raspberry</vt:lpstr>
      <vt:lpstr>Registros GPIO Raspberry</vt:lpstr>
      <vt:lpstr>Tabla de Registros GPIO Raspberry</vt:lpstr>
      <vt:lpstr>Puertos y registros auxiliares</vt:lpstr>
      <vt:lpstr>Ejemplos para Bare Metal</vt:lpstr>
      <vt:lpstr>Lenguaje ensamblador (ARMv6)</vt:lpstr>
      <vt:lpstr>Instrucciones</vt:lpstr>
      <vt:lpstr>Encender y apagar led con retardo </vt:lpstr>
      <vt:lpstr>Ejercicio</vt:lpstr>
      <vt:lpstr>Solución</vt:lpstr>
      <vt:lpstr>Mismo caso en 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6</cp:revision>
  <dcterms:created xsi:type="dcterms:W3CDTF">2019-10-21T15:55:21Z</dcterms:created>
  <dcterms:modified xsi:type="dcterms:W3CDTF">2019-10-30T04:12:12Z</dcterms:modified>
</cp:coreProperties>
</file>